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30275213" cy="4280376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r41" initials="u" lastIdx="1" clrIdx="0">
    <p:extLst>
      <p:ext uri="{19B8F6BF-5375-455C-9EA6-DF929625EA0E}">
        <p15:presenceInfo xmlns:p15="http://schemas.microsoft.com/office/powerpoint/2012/main" userId="usr4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FF"/>
    <a:srgbClr val="FF0066"/>
    <a:srgbClr val="FF6600"/>
    <a:srgbClr val="FF6699"/>
    <a:srgbClr val="CCFF99"/>
    <a:srgbClr val="FFFF99"/>
    <a:srgbClr val="FFFFCC"/>
    <a:srgbClr val="99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740A0F-546D-2CEA-C04B-BA2CDDCD3F0A}" v="468" dt="2021-11-30T15:01:58.559"/>
    <p1510:client id="{164D0D4C-E37E-B8DD-563D-CD85FA42F076}" v="115" dt="2022-01-10T11:04:53.143"/>
    <p1510:client id="{3D52ED12-A251-77BB-4594-149C373B0A75}" v="2071" dt="2022-01-04T16:50:05.225"/>
    <p1510:client id="{6E9C2262-966D-4A8F-8D75-A39AB7D95156}" v="2275" dt="2022-01-08T12:59:31.972"/>
    <p1510:client id="{7A94CAAF-667B-D1DB-EE8E-9CC236D08FC6}" v="33" dt="2022-01-14T13:52:01.726"/>
    <p1510:client id="{85B4CC23-0BEB-525A-3C3C-551C7ADA0839}" v="57" dt="2021-12-23T11:33:34.595"/>
    <p1510:client id="{8C39A127-4B9F-2086-4F7B-04284003295D}" v="355" dt="2022-01-01T16:37:21.302"/>
    <p1510:client id="{91491227-D2A5-AA41-BCCC-7422B091B6D6}" v="697" dt="2021-12-03T14:21:26.767"/>
    <p1510:client id="{B1B260E6-2481-7DA1-E0C0-66C9343B3CE5}" v="70" dt="2022-01-11T10:06:53.049"/>
    <p1510:client id="{C884150D-EC7D-4E69-B387-CC0800587875}" v="4" dt="2021-12-27T10:24:10.589"/>
    <p1510:client id="{E96E7747-DC56-AB18-CE74-32CE154E6225}" v="680" dt="2021-12-27T05:33:56.896"/>
    <p1510:client id="{EBE86E95-58B1-7A72-FEEF-49BFCF1B9500}" v="534" dt="2021-12-02T15:42:13.534"/>
    <p1510:client id="{EBF788F5-9EE7-337F-45BA-C578EEFB8C78}" v="7" dt="2022-01-01T16:25:08.791"/>
    <p1510:client id="{ED9437A4-D240-77D0-EA9E-5F965D998432}" v="1447" dt="2021-12-31T16:18:02.559"/>
    <p1510:client id="{EF7F5CFE-3F84-A148-DDA9-1A6BB6F0B2E5}" v="10" dt="2021-12-25T11:08:53.617"/>
    <p1510:client id="{FC0CD31B-0CB8-2A51-7C48-00B9F61CA544}" v="13" dt="2022-01-03T15:40:42.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3481"/>
        <p:guide pos="9535"/>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井耕大" userId="S::k.nakai@e.hozanji-wel.org::a2da7c72-405b-4f24-b171-d62aba0d4f43" providerId="AD" clId="Web-{6E9C2262-966D-4A8F-8D75-A39AB7D95156}"/>
    <pc:docChg chg="modSld">
      <pc:chgData name="中井耕大" userId="S::k.nakai@e.hozanji-wel.org::a2da7c72-405b-4f24-b171-d62aba0d4f43" providerId="AD" clId="Web-{6E9C2262-966D-4A8F-8D75-A39AB7D95156}" dt="2022-01-08T12:59:31.972" v="1298" actId="14100"/>
      <pc:docMkLst>
        <pc:docMk/>
      </pc:docMkLst>
      <pc:sldChg chg="addSp delSp modSp">
        <pc:chgData name="中井耕大" userId="S::k.nakai@e.hozanji-wel.org::a2da7c72-405b-4f24-b171-d62aba0d4f43" providerId="AD" clId="Web-{6E9C2262-966D-4A8F-8D75-A39AB7D95156}" dt="2022-01-08T12:59:31.972" v="1298" actId="14100"/>
        <pc:sldMkLst>
          <pc:docMk/>
          <pc:sldMk cId="996845251" sldId="257"/>
        </pc:sldMkLst>
        <pc:spChg chg="mod">
          <ac:chgData name="中井耕大" userId="S::k.nakai@e.hozanji-wel.org::a2da7c72-405b-4f24-b171-d62aba0d4f43" providerId="AD" clId="Web-{6E9C2262-966D-4A8F-8D75-A39AB7D95156}" dt="2022-01-08T12:34:01.758" v="1191"/>
          <ac:spMkLst>
            <pc:docMk/>
            <pc:sldMk cId="996845251" sldId="257"/>
            <ac:spMk id="16" creationId="{F87E3778-6F9F-43C5-A765-B265123AFC1E}"/>
          </ac:spMkLst>
        </pc:spChg>
        <pc:spChg chg="mod">
          <ac:chgData name="中井耕大" userId="S::k.nakai@e.hozanji-wel.org::a2da7c72-405b-4f24-b171-d62aba0d4f43" providerId="AD" clId="Web-{6E9C2262-966D-4A8F-8D75-A39AB7D95156}" dt="2022-01-08T12:35:25.654" v="1197" actId="1076"/>
          <ac:spMkLst>
            <pc:docMk/>
            <pc:sldMk cId="996845251" sldId="257"/>
            <ac:spMk id="18" creationId="{5212C178-9F0F-4DAD-A304-5500F3148FC9}"/>
          </ac:spMkLst>
        </pc:spChg>
        <pc:spChg chg="mod">
          <ac:chgData name="中井耕大" userId="S::k.nakai@e.hozanji-wel.org::a2da7c72-405b-4f24-b171-d62aba0d4f43" providerId="AD" clId="Web-{6E9C2262-966D-4A8F-8D75-A39AB7D95156}" dt="2022-01-08T12:27:27.776" v="1164" actId="1076"/>
          <ac:spMkLst>
            <pc:docMk/>
            <pc:sldMk cId="996845251" sldId="257"/>
            <ac:spMk id="19" creationId="{D86D2177-5B2D-4647-8587-A3153B8C9FE1}"/>
          </ac:spMkLst>
        </pc:spChg>
        <pc:spChg chg="mod">
          <ac:chgData name="中井耕大" userId="S::k.nakai@e.hozanji-wel.org::a2da7c72-405b-4f24-b171-d62aba0d4f43" providerId="AD" clId="Web-{6E9C2262-966D-4A8F-8D75-A39AB7D95156}" dt="2022-01-08T12:34:36.227" v="1192" actId="1076"/>
          <ac:spMkLst>
            <pc:docMk/>
            <pc:sldMk cId="996845251" sldId="257"/>
            <ac:spMk id="20" creationId="{789F0966-BADD-44C0-B870-57EA9CC3B96A}"/>
          </ac:spMkLst>
        </pc:spChg>
        <pc:spChg chg="mod">
          <ac:chgData name="中井耕大" userId="S::k.nakai@e.hozanji-wel.org::a2da7c72-405b-4f24-b171-d62aba0d4f43" providerId="AD" clId="Web-{6E9C2262-966D-4A8F-8D75-A39AB7D95156}" dt="2022-01-08T12:35:07.637" v="1195" actId="1076"/>
          <ac:spMkLst>
            <pc:docMk/>
            <pc:sldMk cId="996845251" sldId="257"/>
            <ac:spMk id="21" creationId="{E7E3A7EF-BD97-4002-95D4-CFA091D367B1}"/>
          </ac:spMkLst>
        </pc:spChg>
        <pc:spChg chg="mod">
          <ac:chgData name="中井耕大" userId="S::k.nakai@e.hozanji-wel.org::a2da7c72-405b-4f24-b171-d62aba0d4f43" providerId="AD" clId="Web-{6E9C2262-966D-4A8F-8D75-A39AB7D95156}" dt="2022-01-08T10:25:41.421" v="260" actId="1076"/>
          <ac:spMkLst>
            <pc:docMk/>
            <pc:sldMk cId="996845251" sldId="257"/>
            <ac:spMk id="30" creationId="{EF8124E6-A35A-4926-9589-8A03FB3F164E}"/>
          </ac:spMkLst>
        </pc:spChg>
        <pc:spChg chg="mod">
          <ac:chgData name="中井耕大" userId="S::k.nakai@e.hozanji-wel.org::a2da7c72-405b-4f24-b171-d62aba0d4f43" providerId="AD" clId="Web-{6E9C2262-966D-4A8F-8D75-A39AB7D95156}" dt="2022-01-08T10:25:35.186" v="258" actId="1076"/>
          <ac:spMkLst>
            <pc:docMk/>
            <pc:sldMk cId="996845251" sldId="257"/>
            <ac:spMk id="39" creationId="{E1484904-79C9-4BEC-AA02-5FC0F06AF5F8}"/>
          </ac:spMkLst>
        </pc:spChg>
        <pc:spChg chg="mod">
          <ac:chgData name="中井耕大" userId="S::k.nakai@e.hozanji-wel.org::a2da7c72-405b-4f24-b171-d62aba0d4f43" providerId="AD" clId="Web-{6E9C2262-966D-4A8F-8D75-A39AB7D95156}" dt="2022-01-08T12:36:20.170" v="1202" actId="14100"/>
          <ac:spMkLst>
            <pc:docMk/>
            <pc:sldMk cId="996845251" sldId="257"/>
            <ac:spMk id="51" creationId="{BF7484D6-915C-414C-98FA-B11F4B1E7489}"/>
          </ac:spMkLst>
        </pc:spChg>
        <pc:spChg chg="mod">
          <ac:chgData name="中井耕大" userId="S::k.nakai@e.hozanji-wel.org::a2da7c72-405b-4f24-b171-d62aba0d4f43" providerId="AD" clId="Web-{6E9C2262-966D-4A8F-8D75-A39AB7D95156}" dt="2022-01-08T12:36:38.405" v="1203" actId="1076"/>
          <ac:spMkLst>
            <pc:docMk/>
            <pc:sldMk cId="996845251" sldId="257"/>
            <ac:spMk id="52" creationId="{13298D3E-0492-4802-B0B3-1CD1D60AFA7A}"/>
          </ac:spMkLst>
        </pc:spChg>
        <pc:spChg chg="mod">
          <ac:chgData name="中井耕大" userId="S::k.nakai@e.hozanji-wel.org::a2da7c72-405b-4f24-b171-d62aba0d4f43" providerId="AD" clId="Web-{6E9C2262-966D-4A8F-8D75-A39AB7D95156}" dt="2022-01-08T10:28:49.612" v="287" actId="14100"/>
          <ac:spMkLst>
            <pc:docMk/>
            <pc:sldMk cId="996845251" sldId="257"/>
            <ac:spMk id="53" creationId="{848F758E-018A-46B8-92AD-5E1FBD0132BB}"/>
          </ac:spMkLst>
        </pc:spChg>
        <pc:spChg chg="mod">
          <ac:chgData name="中井耕大" userId="S::k.nakai@e.hozanji-wel.org::a2da7c72-405b-4f24-b171-d62aba0d4f43" providerId="AD" clId="Web-{6E9C2262-966D-4A8F-8D75-A39AB7D95156}" dt="2022-01-08T12:30:24.456" v="1181" actId="1076"/>
          <ac:spMkLst>
            <pc:docMk/>
            <pc:sldMk cId="996845251" sldId="257"/>
            <ac:spMk id="54" creationId="{CAF3C0A0-85A6-46C7-ACFA-654E19F54691}"/>
          </ac:spMkLst>
        </pc:spChg>
        <pc:spChg chg="mod">
          <ac:chgData name="中井耕大" userId="S::k.nakai@e.hozanji-wel.org::a2da7c72-405b-4f24-b171-d62aba0d4f43" providerId="AD" clId="Web-{6E9C2262-966D-4A8F-8D75-A39AB7D95156}" dt="2022-01-08T12:29:05.876" v="1172" actId="1076"/>
          <ac:spMkLst>
            <pc:docMk/>
            <pc:sldMk cId="996845251" sldId="257"/>
            <ac:spMk id="56" creationId="{24A60111-F0B6-47ED-A9C5-14AE1AE5A69B}"/>
          </ac:spMkLst>
        </pc:spChg>
        <pc:spChg chg="del">
          <ac:chgData name="中井耕大" userId="S::k.nakai@e.hozanji-wel.org::a2da7c72-405b-4f24-b171-d62aba0d4f43" providerId="AD" clId="Web-{6E9C2262-966D-4A8F-8D75-A39AB7D95156}" dt="2022-01-08T10:26:58.875" v="280"/>
          <ac:spMkLst>
            <pc:docMk/>
            <pc:sldMk cId="996845251" sldId="257"/>
            <ac:spMk id="64" creationId="{36E857F9-442F-40B6-BF30-6447CACEB2B7}"/>
          </ac:spMkLst>
        </pc:spChg>
        <pc:spChg chg="del">
          <ac:chgData name="中井耕大" userId="S::k.nakai@e.hozanji-wel.org::a2da7c72-405b-4f24-b171-d62aba0d4f43" providerId="AD" clId="Web-{6E9C2262-966D-4A8F-8D75-A39AB7D95156}" dt="2022-01-08T10:26:58.875" v="279"/>
          <ac:spMkLst>
            <pc:docMk/>
            <pc:sldMk cId="996845251" sldId="257"/>
            <ac:spMk id="68" creationId="{451DBBC0-D6F0-48F8-B4AB-18F5A7D86576}"/>
          </ac:spMkLst>
        </pc:spChg>
        <pc:spChg chg="mod">
          <ac:chgData name="中井耕大" userId="S::k.nakai@e.hozanji-wel.org::a2da7c72-405b-4f24-b171-d62aba0d4f43" providerId="AD" clId="Web-{6E9C2262-966D-4A8F-8D75-A39AB7D95156}" dt="2022-01-08T10:26:15.578" v="265" actId="1076"/>
          <ac:spMkLst>
            <pc:docMk/>
            <pc:sldMk cId="996845251" sldId="257"/>
            <ac:spMk id="74" creationId="{9B76F248-4BCB-4D22-A9DA-CD1CAD485C57}"/>
          </ac:spMkLst>
        </pc:spChg>
        <pc:spChg chg="mod">
          <ac:chgData name="中井耕大" userId="S::k.nakai@e.hozanji-wel.org::a2da7c72-405b-4f24-b171-d62aba0d4f43" providerId="AD" clId="Web-{6E9C2262-966D-4A8F-8D75-A39AB7D95156}" dt="2022-01-08T12:29:38.955" v="1175" actId="1076"/>
          <ac:spMkLst>
            <pc:docMk/>
            <pc:sldMk cId="996845251" sldId="257"/>
            <ac:spMk id="75" creationId="{A491CB6A-F400-4EE4-B634-ABCD4EAFA2EE}"/>
          </ac:spMkLst>
        </pc:spChg>
        <pc:spChg chg="add mod">
          <ac:chgData name="中井耕大" userId="S::k.nakai@e.hozanji-wel.org::a2da7c72-405b-4f24-b171-d62aba0d4f43" providerId="AD" clId="Web-{6E9C2262-966D-4A8F-8D75-A39AB7D95156}" dt="2022-01-08T10:02:06.656" v="123" actId="1076"/>
          <ac:spMkLst>
            <pc:docMk/>
            <pc:sldMk cId="996845251" sldId="257"/>
            <ac:spMk id="76" creationId="{AC5F0A80-BACA-4F47-844C-EED2FF4DA616}"/>
          </ac:spMkLst>
        </pc:spChg>
        <pc:spChg chg="del">
          <ac:chgData name="中井耕大" userId="S::k.nakai@e.hozanji-wel.org::a2da7c72-405b-4f24-b171-d62aba0d4f43" providerId="AD" clId="Web-{6E9C2262-966D-4A8F-8D75-A39AB7D95156}" dt="2022-01-08T10:26:58.875" v="278"/>
          <ac:spMkLst>
            <pc:docMk/>
            <pc:sldMk cId="996845251" sldId="257"/>
            <ac:spMk id="77" creationId="{0E2B068C-8AD3-4DD0-8EBB-89ED0F4B394F}"/>
          </ac:spMkLst>
        </pc:spChg>
        <pc:spChg chg="del">
          <ac:chgData name="中井耕大" userId="S::k.nakai@e.hozanji-wel.org::a2da7c72-405b-4f24-b171-d62aba0d4f43" providerId="AD" clId="Web-{6E9C2262-966D-4A8F-8D75-A39AB7D95156}" dt="2022-01-08T10:25:13.217" v="254"/>
          <ac:spMkLst>
            <pc:docMk/>
            <pc:sldMk cId="996845251" sldId="257"/>
            <ac:spMk id="78" creationId="{17CE267F-D388-4654-8B72-948C9DC711DB}"/>
          </ac:spMkLst>
        </pc:spChg>
        <pc:spChg chg="del">
          <ac:chgData name="中井耕大" userId="S::k.nakai@e.hozanji-wel.org::a2da7c72-405b-4f24-b171-d62aba0d4f43" providerId="AD" clId="Web-{6E9C2262-966D-4A8F-8D75-A39AB7D95156}" dt="2022-01-08T10:25:07.482" v="253"/>
          <ac:spMkLst>
            <pc:docMk/>
            <pc:sldMk cId="996845251" sldId="257"/>
            <ac:spMk id="79" creationId="{94309044-C239-4F20-A72E-439EEF197F68}"/>
          </ac:spMkLst>
        </pc:spChg>
        <pc:spChg chg="del">
          <ac:chgData name="中井耕大" userId="S::k.nakai@e.hozanji-wel.org::a2da7c72-405b-4f24-b171-d62aba0d4f43" providerId="AD" clId="Web-{6E9C2262-966D-4A8F-8D75-A39AB7D95156}" dt="2022-01-08T10:25:54.171" v="262"/>
          <ac:spMkLst>
            <pc:docMk/>
            <pc:sldMk cId="996845251" sldId="257"/>
            <ac:spMk id="80" creationId="{91FEF46E-035C-46EA-AB8A-BC1DAC811D67}"/>
          </ac:spMkLst>
        </pc:spChg>
        <pc:spChg chg="del">
          <ac:chgData name="中井耕大" userId="S::k.nakai@e.hozanji-wel.org::a2da7c72-405b-4f24-b171-d62aba0d4f43" providerId="AD" clId="Web-{6E9C2262-966D-4A8F-8D75-A39AB7D95156}" dt="2022-01-08T10:25:58.812" v="263"/>
          <ac:spMkLst>
            <pc:docMk/>
            <pc:sldMk cId="996845251" sldId="257"/>
            <ac:spMk id="81" creationId="{AC821EDA-2E6B-45F7-B121-0D4EE432BE77}"/>
          </ac:spMkLst>
        </pc:spChg>
        <pc:spChg chg="mod">
          <ac:chgData name="中井耕大" userId="S::k.nakai@e.hozanji-wel.org::a2da7c72-405b-4f24-b171-d62aba0d4f43" providerId="AD" clId="Web-{6E9C2262-966D-4A8F-8D75-A39AB7D95156}" dt="2022-01-08T10:25:35.249" v="259" actId="1076"/>
          <ac:spMkLst>
            <pc:docMk/>
            <pc:sldMk cId="996845251" sldId="257"/>
            <ac:spMk id="82" creationId="{D7EE15DF-D5EB-4909-8521-6A6CBB8FCEA4}"/>
          </ac:spMkLst>
        </pc:spChg>
        <pc:spChg chg="mod">
          <ac:chgData name="中井耕大" userId="S::k.nakai@e.hozanji-wel.org::a2da7c72-405b-4f24-b171-d62aba0d4f43" providerId="AD" clId="Web-{6E9C2262-966D-4A8F-8D75-A39AB7D95156}" dt="2022-01-08T10:25:46.655" v="261" actId="1076"/>
          <ac:spMkLst>
            <pc:docMk/>
            <pc:sldMk cId="996845251" sldId="257"/>
            <ac:spMk id="83" creationId="{10C2C8FF-7005-4DA5-8C2A-7469B124A8AF}"/>
          </ac:spMkLst>
        </pc:spChg>
        <pc:spChg chg="mod">
          <ac:chgData name="中井耕大" userId="S::k.nakai@e.hozanji-wel.org::a2da7c72-405b-4f24-b171-d62aba0d4f43" providerId="AD" clId="Web-{6E9C2262-966D-4A8F-8D75-A39AB7D95156}" dt="2022-01-08T10:25:27.545" v="256" actId="1076"/>
          <ac:spMkLst>
            <pc:docMk/>
            <pc:sldMk cId="996845251" sldId="257"/>
            <ac:spMk id="84" creationId="{E1843A48-81BE-414A-BA36-5BE9A816C74B}"/>
          </ac:spMkLst>
        </pc:spChg>
        <pc:spChg chg="mod">
          <ac:chgData name="中井耕大" userId="S::k.nakai@e.hozanji-wel.org::a2da7c72-405b-4f24-b171-d62aba0d4f43" providerId="AD" clId="Web-{6E9C2262-966D-4A8F-8D75-A39AB7D95156}" dt="2022-01-08T10:25:27.623" v="257" actId="1076"/>
          <ac:spMkLst>
            <pc:docMk/>
            <pc:sldMk cId="996845251" sldId="257"/>
            <ac:spMk id="85" creationId="{D0ECC136-A96C-4BA9-9148-45A895217342}"/>
          </ac:spMkLst>
        </pc:spChg>
        <pc:spChg chg="del mod">
          <ac:chgData name="中井耕大" userId="S::k.nakai@e.hozanji-wel.org::a2da7c72-405b-4f24-b171-d62aba0d4f43" providerId="AD" clId="Web-{6E9C2262-966D-4A8F-8D75-A39AB7D95156}" dt="2022-01-08T10:26:58.875" v="277"/>
          <ac:spMkLst>
            <pc:docMk/>
            <pc:sldMk cId="996845251" sldId="257"/>
            <ac:spMk id="86" creationId="{8222491C-57DF-4A2D-8F83-A495152A16B7}"/>
          </ac:spMkLst>
        </pc:spChg>
        <pc:spChg chg="mod">
          <ac:chgData name="中井耕大" userId="S::k.nakai@e.hozanji-wel.org::a2da7c72-405b-4f24-b171-d62aba0d4f43" providerId="AD" clId="Web-{6E9C2262-966D-4A8F-8D75-A39AB7D95156}" dt="2022-01-08T10:26:31.156" v="269" actId="1076"/>
          <ac:spMkLst>
            <pc:docMk/>
            <pc:sldMk cId="996845251" sldId="257"/>
            <ac:spMk id="87" creationId="{9B9818F2-7C75-4363-B466-075D146A47C5}"/>
          </ac:spMkLst>
        </pc:spChg>
        <pc:spChg chg="del mod">
          <ac:chgData name="中井耕大" userId="S::k.nakai@e.hozanji-wel.org::a2da7c72-405b-4f24-b171-d62aba0d4f43" providerId="AD" clId="Web-{6E9C2262-966D-4A8F-8D75-A39AB7D95156}" dt="2022-01-08T10:26:58.875" v="276"/>
          <ac:spMkLst>
            <pc:docMk/>
            <pc:sldMk cId="996845251" sldId="257"/>
            <ac:spMk id="88" creationId="{E7C7F664-1778-4D38-8605-84C11D2D8676}"/>
          </ac:spMkLst>
        </pc:spChg>
        <pc:spChg chg="del mod">
          <ac:chgData name="中井耕大" userId="S::k.nakai@e.hozanji-wel.org::a2da7c72-405b-4f24-b171-d62aba0d4f43" providerId="AD" clId="Web-{6E9C2262-966D-4A8F-8D75-A39AB7D95156}" dt="2022-01-08T10:26:58.860" v="275"/>
          <ac:spMkLst>
            <pc:docMk/>
            <pc:sldMk cId="996845251" sldId="257"/>
            <ac:spMk id="89" creationId="{7DBCDDC9-954E-4E77-AF27-D12AECFA3E73}"/>
          </ac:spMkLst>
        </pc:spChg>
        <pc:spChg chg="del mod">
          <ac:chgData name="中井耕大" userId="S::k.nakai@e.hozanji-wel.org::a2da7c72-405b-4f24-b171-d62aba0d4f43" providerId="AD" clId="Web-{6E9C2262-966D-4A8F-8D75-A39AB7D95156}" dt="2022-01-08T10:26:58.860" v="274"/>
          <ac:spMkLst>
            <pc:docMk/>
            <pc:sldMk cId="996845251" sldId="257"/>
            <ac:spMk id="90" creationId="{02275461-1CDB-41F0-AF76-DB94305BB4BB}"/>
          </ac:spMkLst>
        </pc:spChg>
        <pc:spChg chg="mod">
          <ac:chgData name="中井耕大" userId="S::k.nakai@e.hozanji-wel.org::a2da7c72-405b-4f24-b171-d62aba0d4f43" providerId="AD" clId="Web-{6E9C2262-966D-4A8F-8D75-A39AB7D95156}" dt="2022-01-08T12:59:09.987" v="1296" actId="1076"/>
          <ac:spMkLst>
            <pc:docMk/>
            <pc:sldMk cId="996845251" sldId="257"/>
            <ac:spMk id="91" creationId="{A575B23A-D2C5-491D-B823-D3237B8CF39C}"/>
          </ac:spMkLst>
        </pc:spChg>
        <pc:spChg chg="mod">
          <ac:chgData name="中井耕大" userId="S::k.nakai@e.hozanji-wel.org::a2da7c72-405b-4f24-b171-d62aba0d4f43" providerId="AD" clId="Web-{6E9C2262-966D-4A8F-8D75-A39AB7D95156}" dt="2022-01-08T12:37:53.907" v="1211"/>
          <ac:spMkLst>
            <pc:docMk/>
            <pc:sldMk cId="996845251" sldId="257"/>
            <ac:spMk id="92" creationId="{0BA86D2F-B00E-4B1C-A543-097CB9F2AF87}"/>
          </ac:spMkLst>
        </pc:spChg>
        <pc:spChg chg="add mod">
          <ac:chgData name="中井耕大" userId="S::k.nakai@e.hozanji-wel.org::a2da7c72-405b-4f24-b171-d62aba0d4f43" providerId="AD" clId="Web-{6E9C2262-966D-4A8F-8D75-A39AB7D95156}" dt="2022-01-08T12:57:48.908" v="1295" actId="20577"/>
          <ac:spMkLst>
            <pc:docMk/>
            <pc:sldMk cId="996845251" sldId="257"/>
            <ac:spMk id="93" creationId="{DA1F9475-5E38-4016-A23C-9145FC395D0D}"/>
          </ac:spMkLst>
        </pc:spChg>
        <pc:spChg chg="del">
          <ac:chgData name="中井耕大" userId="S::k.nakai@e.hozanji-wel.org::a2da7c72-405b-4f24-b171-d62aba0d4f43" providerId="AD" clId="Web-{6E9C2262-966D-4A8F-8D75-A39AB7D95156}" dt="2022-01-08T10:26:53.188" v="273"/>
          <ac:spMkLst>
            <pc:docMk/>
            <pc:sldMk cId="996845251" sldId="257"/>
            <ac:spMk id="94" creationId="{E1661421-F190-4798-A892-FE061F86B74B}"/>
          </ac:spMkLst>
        </pc:spChg>
        <pc:spChg chg="add mod">
          <ac:chgData name="中井耕大" userId="S::k.nakai@e.hozanji-wel.org::a2da7c72-405b-4f24-b171-d62aba0d4f43" providerId="AD" clId="Web-{6E9C2262-966D-4A8F-8D75-A39AB7D95156}" dt="2022-01-08T12:27:06.213" v="1161" actId="1076"/>
          <ac:spMkLst>
            <pc:docMk/>
            <pc:sldMk cId="996845251" sldId="257"/>
            <ac:spMk id="95" creationId="{85618409-7513-479E-A90A-6E6891B15A08}"/>
          </ac:spMkLst>
        </pc:spChg>
        <pc:spChg chg="add mod">
          <ac:chgData name="中井耕大" userId="S::k.nakai@e.hozanji-wel.org::a2da7c72-405b-4f24-b171-d62aba0d4f43" providerId="AD" clId="Web-{6E9C2262-966D-4A8F-8D75-A39AB7D95156}" dt="2022-01-08T12:37:12.828" v="1205" actId="1076"/>
          <ac:spMkLst>
            <pc:docMk/>
            <pc:sldMk cId="996845251" sldId="257"/>
            <ac:spMk id="96" creationId="{C79EA027-87E5-4D59-BC7C-D6D7679A8575}"/>
          </ac:spMkLst>
        </pc:spChg>
        <pc:spChg chg="mod">
          <ac:chgData name="中井耕大" userId="S::k.nakai@e.hozanji-wel.org::a2da7c72-405b-4f24-b171-d62aba0d4f43" providerId="AD" clId="Web-{6E9C2262-966D-4A8F-8D75-A39AB7D95156}" dt="2022-01-08T09:45:05.760" v="75" actId="1076"/>
          <ac:spMkLst>
            <pc:docMk/>
            <pc:sldMk cId="996845251" sldId="257"/>
            <ac:spMk id="100" creationId="{123C46FA-9353-45CB-92C3-0ED647E22F5C}"/>
          </ac:spMkLst>
        </pc:spChg>
        <pc:spChg chg="mod">
          <ac:chgData name="中井耕大" userId="S::k.nakai@e.hozanji-wel.org::a2da7c72-405b-4f24-b171-d62aba0d4f43" providerId="AD" clId="Web-{6E9C2262-966D-4A8F-8D75-A39AB7D95156}" dt="2022-01-08T10:11:30.324" v="187" actId="20577"/>
          <ac:spMkLst>
            <pc:docMk/>
            <pc:sldMk cId="996845251" sldId="257"/>
            <ac:spMk id="103" creationId="{8E783B7F-D468-4BB9-A920-E77232474D0F}"/>
          </ac:spMkLst>
        </pc:spChg>
        <pc:spChg chg="mod">
          <ac:chgData name="中井耕大" userId="S::k.nakai@e.hozanji-wel.org::a2da7c72-405b-4f24-b171-d62aba0d4f43" providerId="AD" clId="Web-{6E9C2262-966D-4A8F-8D75-A39AB7D95156}" dt="2022-01-08T10:11:34.481" v="188" actId="20577"/>
          <ac:spMkLst>
            <pc:docMk/>
            <pc:sldMk cId="996845251" sldId="257"/>
            <ac:spMk id="109" creationId="{1726489C-FFC1-4FD2-B9DC-34CB35892E5F}"/>
          </ac:spMkLst>
        </pc:spChg>
        <pc:spChg chg="mod">
          <ac:chgData name="中井耕大" userId="S::k.nakai@e.hozanji-wel.org::a2da7c72-405b-4f24-b171-d62aba0d4f43" providerId="AD" clId="Web-{6E9C2262-966D-4A8F-8D75-A39AB7D95156}" dt="2022-01-08T09:45:05.994" v="78" actId="1076"/>
          <ac:spMkLst>
            <pc:docMk/>
            <pc:sldMk cId="996845251" sldId="257"/>
            <ac:spMk id="111" creationId="{71CD64CF-D8B1-401E-BBC8-4839DFFA94E5}"/>
          </ac:spMkLst>
        </pc:spChg>
        <pc:spChg chg="mod">
          <ac:chgData name="中井耕大" userId="S::k.nakai@e.hozanji-wel.org::a2da7c72-405b-4f24-b171-d62aba0d4f43" providerId="AD" clId="Web-{6E9C2262-966D-4A8F-8D75-A39AB7D95156}" dt="2022-01-08T09:42:37.725" v="47" actId="1076"/>
          <ac:spMkLst>
            <pc:docMk/>
            <pc:sldMk cId="996845251" sldId="257"/>
            <ac:spMk id="112" creationId="{34925B8E-2AEC-44D7-AB4B-614D9B99096A}"/>
          </ac:spMkLst>
        </pc:spChg>
        <pc:spChg chg="mod">
          <ac:chgData name="中井耕大" userId="S::k.nakai@e.hozanji-wel.org::a2da7c72-405b-4f24-b171-d62aba0d4f43" providerId="AD" clId="Web-{6E9C2262-966D-4A8F-8D75-A39AB7D95156}" dt="2022-01-08T12:34:42.353" v="1193" actId="1076"/>
          <ac:spMkLst>
            <pc:docMk/>
            <pc:sldMk cId="996845251" sldId="257"/>
            <ac:spMk id="114" creationId="{772034B5-CE62-408A-AFC9-172446AE4CB4}"/>
          </ac:spMkLst>
        </pc:spChg>
        <pc:spChg chg="mod">
          <ac:chgData name="中井耕大" userId="S::k.nakai@e.hozanji-wel.org::a2da7c72-405b-4f24-b171-d62aba0d4f43" providerId="AD" clId="Web-{6E9C2262-966D-4A8F-8D75-A39AB7D95156}" dt="2022-01-08T12:29:25.079" v="1174" actId="1076"/>
          <ac:spMkLst>
            <pc:docMk/>
            <pc:sldMk cId="996845251" sldId="257"/>
            <ac:spMk id="115" creationId="{DEB7A1A0-223B-4873-8483-E80165BA60B1}"/>
          </ac:spMkLst>
        </pc:spChg>
        <pc:spChg chg="mod">
          <ac:chgData name="中井耕大" userId="S::k.nakai@e.hozanji-wel.org::a2da7c72-405b-4f24-b171-d62aba0d4f43" providerId="AD" clId="Web-{6E9C2262-966D-4A8F-8D75-A39AB7D95156}" dt="2022-01-08T10:26:45.641" v="271" actId="1076"/>
          <ac:spMkLst>
            <pc:docMk/>
            <pc:sldMk cId="996845251" sldId="257"/>
            <ac:spMk id="116" creationId="{0378C790-FE30-4B06-BF48-07C72C35AA06}"/>
          </ac:spMkLst>
        </pc:spChg>
        <pc:spChg chg="mod">
          <ac:chgData name="中井耕大" userId="S::k.nakai@e.hozanji-wel.org::a2da7c72-405b-4f24-b171-d62aba0d4f43" providerId="AD" clId="Web-{6E9C2262-966D-4A8F-8D75-A39AB7D95156}" dt="2022-01-08T12:38:32.548" v="1212" actId="1076"/>
          <ac:spMkLst>
            <pc:docMk/>
            <pc:sldMk cId="996845251" sldId="257"/>
            <ac:spMk id="119" creationId="{CA192187-A301-4715-BFF9-EEB2A6E151A4}"/>
          </ac:spMkLst>
        </pc:spChg>
        <pc:grpChg chg="add mod">
          <ac:chgData name="中井耕大" userId="S::k.nakai@e.hozanji-wel.org::a2da7c72-405b-4f24-b171-d62aba0d4f43" providerId="AD" clId="Web-{6E9C2262-966D-4A8F-8D75-A39AB7D95156}" dt="2022-01-08T12:28:07.609" v="1166" actId="1076"/>
          <ac:grpSpMkLst>
            <pc:docMk/>
            <pc:sldMk cId="996845251" sldId="257"/>
            <ac:grpSpMk id="8" creationId="{A13FA8AE-6F3E-4AC8-875D-1E81F520A635}"/>
          </ac:grpSpMkLst>
        </pc:grpChg>
        <pc:grpChg chg="add mod">
          <ac:chgData name="中井耕大" userId="S::k.nakai@e.hozanji-wel.org::a2da7c72-405b-4f24-b171-d62aba0d4f43" providerId="AD" clId="Web-{6E9C2262-966D-4A8F-8D75-A39AB7D95156}" dt="2022-01-08T12:30:35.018" v="1182" actId="1076"/>
          <ac:grpSpMkLst>
            <pc:docMk/>
            <pc:sldMk cId="996845251" sldId="257"/>
            <ac:grpSpMk id="9" creationId="{37FE6982-F1D5-4C51-80F1-0B3AD0AB4D73}"/>
          </ac:grpSpMkLst>
        </pc:grpChg>
        <pc:graphicFrameChg chg="mod">
          <ac:chgData name="中井耕大" userId="S::k.nakai@e.hozanji-wel.org::a2da7c72-405b-4f24-b171-d62aba0d4f43" providerId="AD" clId="Web-{6E9C2262-966D-4A8F-8D75-A39AB7D95156}" dt="2022-01-08T10:26:07.656" v="264" actId="1076"/>
          <ac:graphicFrameMkLst>
            <pc:docMk/>
            <pc:sldMk cId="996845251" sldId="257"/>
            <ac:graphicFrameMk id="69" creationId="{6FEF783B-AA92-413C-BA41-217D0B2A18AE}"/>
          </ac:graphicFrameMkLst>
        </pc:graphicFrameChg>
        <pc:graphicFrameChg chg="mod">
          <ac:chgData name="中井耕大" userId="S::k.nakai@e.hozanji-wel.org::a2da7c72-405b-4f24-b171-d62aba0d4f43" providerId="AD" clId="Web-{6E9C2262-966D-4A8F-8D75-A39AB7D95156}" dt="2022-01-08T10:25:18.467" v="255" actId="1076"/>
          <ac:graphicFrameMkLst>
            <pc:docMk/>
            <pc:sldMk cId="996845251" sldId="257"/>
            <ac:graphicFrameMk id="70" creationId="{3D804C73-FC75-4E56-8FE9-80535232ABD0}"/>
          </ac:graphicFrameMkLst>
        </pc:graphicFrameChg>
        <pc:graphicFrameChg chg="mod">
          <ac:chgData name="中井耕大" userId="S::k.nakai@e.hozanji-wel.org::a2da7c72-405b-4f24-b171-d62aba0d4f43" providerId="AD" clId="Web-{6E9C2262-966D-4A8F-8D75-A39AB7D95156}" dt="2022-01-08T10:26:48.547" v="272" actId="1076"/>
          <ac:graphicFrameMkLst>
            <pc:docMk/>
            <pc:sldMk cId="996845251" sldId="257"/>
            <ac:graphicFrameMk id="73" creationId="{2E5F07B8-0FF6-4A6B-9D03-B4D9D6EC1C60}"/>
          </ac:graphicFrameMkLst>
        </pc:graphicFrameChg>
        <pc:picChg chg="del">
          <ac:chgData name="中井耕大" userId="S::k.nakai@e.hozanji-wel.org::a2da7c72-405b-4f24-b171-d62aba0d4f43" providerId="AD" clId="Web-{6E9C2262-966D-4A8F-8D75-A39AB7D95156}" dt="2022-01-08T09:58:43.308" v="94"/>
          <ac:picMkLst>
            <pc:docMk/>
            <pc:sldMk cId="996845251" sldId="257"/>
            <ac:picMk id="2" creationId="{7ABA9A3E-5AD3-4A8B-A1BC-E63977F21FB6}"/>
          </ac:picMkLst>
        </pc:picChg>
        <pc:picChg chg="mod">
          <ac:chgData name="中井耕大" userId="S::k.nakai@e.hozanji-wel.org::a2da7c72-405b-4f24-b171-d62aba0d4f43" providerId="AD" clId="Web-{6E9C2262-966D-4A8F-8D75-A39AB7D95156}" dt="2022-01-08T12:59:31.972" v="1298" actId="14100"/>
          <ac:picMkLst>
            <pc:docMk/>
            <pc:sldMk cId="996845251" sldId="257"/>
            <ac:picMk id="4" creationId="{2C660C63-AD1C-47E8-BFCF-D88DDCECED40}"/>
          </ac:picMkLst>
        </pc:picChg>
        <pc:picChg chg="add del mod">
          <ac:chgData name="中井耕大" userId="S::k.nakai@e.hozanji-wel.org::a2da7c72-405b-4f24-b171-d62aba0d4f43" providerId="AD" clId="Web-{6E9C2262-966D-4A8F-8D75-A39AB7D95156}" dt="2022-01-08T12:09:36.407" v="1024"/>
          <ac:picMkLst>
            <pc:docMk/>
            <pc:sldMk cId="996845251" sldId="257"/>
            <ac:picMk id="10" creationId="{4B4512D1-5DB3-4AA1-9C0E-74165D39599E}"/>
          </ac:picMkLst>
        </pc:picChg>
        <pc:picChg chg="add mod">
          <ac:chgData name="中井耕大" userId="S::k.nakai@e.hozanji-wel.org::a2da7c72-405b-4f24-b171-d62aba0d4f43" providerId="AD" clId="Web-{6E9C2262-966D-4A8F-8D75-A39AB7D95156}" dt="2022-01-08T12:59:16.862" v="1297" actId="14100"/>
          <ac:picMkLst>
            <pc:docMk/>
            <pc:sldMk cId="996845251" sldId="257"/>
            <ac:picMk id="12" creationId="{18C71E44-58E6-4397-AF27-EF7C5B51FDA4}"/>
          </ac:picMkLst>
        </pc:picChg>
      </pc:sldChg>
    </pc:docChg>
  </pc:docChgLst>
  <pc:docChgLst>
    <pc:chgData name="中井耕大" userId="S::k.nakai@e.hozanji-wel.org::a2da7c72-405b-4f24-b171-d62aba0d4f43" providerId="AD" clId="Web-{EBF788F5-9EE7-337F-45BA-C578EEFB8C78}"/>
    <pc:docChg chg="modSld">
      <pc:chgData name="中井耕大" userId="S::k.nakai@e.hozanji-wel.org::a2da7c72-405b-4f24-b171-d62aba0d4f43" providerId="AD" clId="Web-{EBF788F5-9EE7-337F-45BA-C578EEFB8C78}" dt="2022-01-01T16:25:07.166" v="2" actId="20577"/>
      <pc:docMkLst>
        <pc:docMk/>
      </pc:docMkLst>
      <pc:sldChg chg="modSp">
        <pc:chgData name="中井耕大" userId="S::k.nakai@e.hozanji-wel.org::a2da7c72-405b-4f24-b171-d62aba0d4f43" providerId="AD" clId="Web-{EBF788F5-9EE7-337F-45BA-C578EEFB8C78}" dt="2022-01-01T16:25:07.166" v="2" actId="20577"/>
        <pc:sldMkLst>
          <pc:docMk/>
          <pc:sldMk cId="996845251" sldId="257"/>
        </pc:sldMkLst>
        <pc:spChg chg="mod">
          <ac:chgData name="中井耕大" userId="S::k.nakai@e.hozanji-wel.org::a2da7c72-405b-4f24-b171-d62aba0d4f43" providerId="AD" clId="Web-{EBF788F5-9EE7-337F-45BA-C578EEFB8C78}" dt="2022-01-01T16:25:07.166" v="2" actId="20577"/>
          <ac:spMkLst>
            <pc:docMk/>
            <pc:sldMk cId="996845251" sldId="257"/>
            <ac:spMk id="58" creationId="{43CFDC59-1DA5-42AB-8B9F-6DC6DF1432A9}"/>
          </ac:spMkLst>
        </pc:spChg>
      </pc:sldChg>
    </pc:docChg>
  </pc:docChgLst>
  <pc:docChgLst>
    <pc:chgData name="中井耕大" userId="S::k.nakai@e.hozanji-wel.org::a2da7c72-405b-4f24-b171-d62aba0d4f43" providerId="AD" clId="Web-{164D0D4C-E37E-B8DD-563D-CD85FA42F076}"/>
    <pc:docChg chg="modSld">
      <pc:chgData name="中井耕大" userId="S::k.nakai@e.hozanji-wel.org::a2da7c72-405b-4f24-b171-d62aba0d4f43" providerId="AD" clId="Web-{164D0D4C-E37E-B8DD-563D-CD85FA42F076}" dt="2022-01-10T11:04:53.128" v="74" actId="20577"/>
      <pc:docMkLst>
        <pc:docMk/>
      </pc:docMkLst>
      <pc:sldChg chg="addSp delSp modSp">
        <pc:chgData name="中井耕大" userId="S::k.nakai@e.hozanji-wel.org::a2da7c72-405b-4f24-b171-d62aba0d4f43" providerId="AD" clId="Web-{164D0D4C-E37E-B8DD-563D-CD85FA42F076}" dt="2022-01-10T11:04:53.128" v="74" actId="20577"/>
        <pc:sldMkLst>
          <pc:docMk/>
          <pc:sldMk cId="996845251" sldId="257"/>
        </pc:sldMkLst>
        <pc:spChg chg="mod">
          <ac:chgData name="中井耕大" userId="S::k.nakai@e.hozanji-wel.org::a2da7c72-405b-4f24-b171-d62aba0d4f43" providerId="AD" clId="Web-{164D0D4C-E37E-B8DD-563D-CD85FA42F076}" dt="2022-01-10T10:58:35.784" v="59" actId="20577"/>
          <ac:spMkLst>
            <pc:docMk/>
            <pc:sldMk cId="996845251" sldId="257"/>
            <ac:spMk id="18" creationId="{5212C178-9F0F-4DAD-A304-5500F3148FC9}"/>
          </ac:spMkLst>
        </pc:spChg>
        <pc:spChg chg="mod">
          <ac:chgData name="中井耕大" userId="S::k.nakai@e.hozanji-wel.org::a2da7c72-405b-4f24-b171-d62aba0d4f43" providerId="AD" clId="Web-{164D0D4C-E37E-B8DD-563D-CD85FA42F076}" dt="2022-01-10T11:02:04.993" v="70" actId="20577"/>
          <ac:spMkLst>
            <pc:docMk/>
            <pc:sldMk cId="996845251" sldId="257"/>
            <ac:spMk id="19" creationId="{D86D2177-5B2D-4647-8587-A3153B8C9FE1}"/>
          </ac:spMkLst>
        </pc:spChg>
        <pc:spChg chg="mod">
          <ac:chgData name="中井耕大" userId="S::k.nakai@e.hozanji-wel.org::a2da7c72-405b-4f24-b171-d62aba0d4f43" providerId="AD" clId="Web-{164D0D4C-E37E-B8DD-563D-CD85FA42F076}" dt="2022-01-10T10:58:46.550" v="64" actId="20577"/>
          <ac:spMkLst>
            <pc:docMk/>
            <pc:sldMk cId="996845251" sldId="257"/>
            <ac:spMk id="21" creationId="{E7E3A7EF-BD97-4002-95D4-CFA091D367B1}"/>
          </ac:spMkLst>
        </pc:spChg>
        <pc:spChg chg="mod">
          <ac:chgData name="中井耕大" userId="S::k.nakai@e.hozanji-wel.org::a2da7c72-405b-4f24-b171-d62aba0d4f43" providerId="AD" clId="Web-{164D0D4C-E37E-B8DD-563D-CD85FA42F076}" dt="2022-01-10T10:44:27.305" v="24" actId="1076"/>
          <ac:spMkLst>
            <pc:docMk/>
            <pc:sldMk cId="996845251" sldId="257"/>
            <ac:spMk id="60" creationId="{8F3378DF-EA18-4F31-A7EE-08EEC1EF43F0}"/>
          </ac:spMkLst>
        </pc:spChg>
        <pc:spChg chg="mod ord">
          <ac:chgData name="中井耕大" userId="S::k.nakai@e.hozanji-wel.org::a2da7c72-405b-4f24-b171-d62aba0d4f43" providerId="AD" clId="Web-{164D0D4C-E37E-B8DD-563D-CD85FA42F076}" dt="2022-01-10T10:45:06.619" v="27" actId="1076"/>
          <ac:spMkLst>
            <pc:docMk/>
            <pc:sldMk cId="996845251" sldId="257"/>
            <ac:spMk id="92" creationId="{0BA86D2F-B00E-4B1C-A543-097CB9F2AF87}"/>
          </ac:spMkLst>
        </pc:spChg>
        <pc:spChg chg="mod">
          <ac:chgData name="中井耕大" userId="S::k.nakai@e.hozanji-wel.org::a2da7c72-405b-4f24-b171-d62aba0d4f43" providerId="AD" clId="Web-{164D0D4C-E37E-B8DD-563D-CD85FA42F076}" dt="2022-01-10T10:59:41.223" v="69" actId="20577"/>
          <ac:spMkLst>
            <pc:docMk/>
            <pc:sldMk cId="996845251" sldId="257"/>
            <ac:spMk id="93" creationId="{DA1F9475-5E38-4016-A23C-9145FC395D0D}"/>
          </ac:spMkLst>
        </pc:spChg>
        <pc:spChg chg="mod">
          <ac:chgData name="中井耕大" userId="S::k.nakai@e.hozanji-wel.org::a2da7c72-405b-4f24-b171-d62aba0d4f43" providerId="AD" clId="Web-{164D0D4C-E37E-B8DD-563D-CD85FA42F076}" dt="2022-01-10T11:04:53.128" v="74" actId="20577"/>
          <ac:spMkLst>
            <pc:docMk/>
            <pc:sldMk cId="996845251" sldId="257"/>
            <ac:spMk id="95" creationId="{85618409-7513-479E-A90A-6E6891B15A08}"/>
          </ac:spMkLst>
        </pc:spChg>
        <pc:grpChg chg="mod">
          <ac:chgData name="中井耕大" userId="S::k.nakai@e.hozanji-wel.org::a2da7c72-405b-4f24-b171-d62aba0d4f43" providerId="AD" clId="Web-{164D0D4C-E37E-B8DD-563D-CD85FA42F076}" dt="2022-01-10T10:44:41.274" v="25" actId="1076"/>
          <ac:grpSpMkLst>
            <pc:docMk/>
            <pc:sldMk cId="996845251" sldId="257"/>
            <ac:grpSpMk id="8" creationId="{A13FA8AE-6F3E-4AC8-875D-1E81F520A635}"/>
          </ac:grpSpMkLst>
        </pc:grpChg>
        <pc:graphicFrameChg chg="add del mod">
          <ac:chgData name="中井耕大" userId="S::k.nakai@e.hozanji-wel.org::a2da7c72-405b-4f24-b171-d62aba0d4f43" providerId="AD" clId="Web-{164D0D4C-E37E-B8DD-563D-CD85FA42F076}" dt="2022-01-10T10:40:15.833" v="2"/>
          <ac:graphicFrameMkLst>
            <pc:docMk/>
            <pc:sldMk cId="996845251" sldId="257"/>
            <ac:graphicFrameMk id="71" creationId="{2E5F07B8-0FF6-4A6B-9D03-B4D9D6EC1C60}"/>
          </ac:graphicFrameMkLst>
        </pc:graphicFrameChg>
        <pc:graphicFrameChg chg="add del">
          <ac:chgData name="中井耕大" userId="S::k.nakai@e.hozanji-wel.org::a2da7c72-405b-4f24-b171-d62aba0d4f43" providerId="AD" clId="Web-{164D0D4C-E37E-B8DD-563D-CD85FA42F076}" dt="2022-01-10T10:41:31.529" v="6"/>
          <ac:graphicFrameMkLst>
            <pc:docMk/>
            <pc:sldMk cId="996845251" sldId="257"/>
            <ac:graphicFrameMk id="72" creationId="{24B99DCA-0C8F-460D-B744-B259637BF365}"/>
          </ac:graphicFrameMkLst>
        </pc:graphicFrameChg>
        <pc:graphicFrameChg chg="add mod">
          <ac:chgData name="中井耕大" userId="S::k.nakai@e.hozanji-wel.org::a2da7c72-405b-4f24-b171-d62aba0d4f43" providerId="AD" clId="Web-{164D0D4C-E37E-B8DD-563D-CD85FA42F076}" dt="2022-01-10T10:44:49.275" v="26" actId="14100"/>
          <ac:graphicFrameMkLst>
            <pc:docMk/>
            <pc:sldMk cId="996845251" sldId="257"/>
            <ac:graphicFrameMk id="77" creationId="{2E5F07B8-0FF6-4A6B-9D03-B4D9D6EC1C60}"/>
          </ac:graphicFrameMkLst>
        </pc:graphicFrameChg>
      </pc:sldChg>
    </pc:docChg>
  </pc:docChgLst>
  <pc:docChgLst>
    <pc:chgData name="中井耕大" userId="S::k.nakai@e.hozanji-wel.org::a2da7c72-405b-4f24-b171-d62aba0d4f43" providerId="AD" clId="Web-{8C39A127-4B9F-2086-4F7B-04284003295D}"/>
    <pc:docChg chg="modSld">
      <pc:chgData name="中井耕大" userId="S::k.nakai@e.hozanji-wel.org::a2da7c72-405b-4f24-b171-d62aba0d4f43" providerId="AD" clId="Web-{8C39A127-4B9F-2086-4F7B-04284003295D}" dt="2022-01-01T16:37:21.302" v="269" actId="1076"/>
      <pc:docMkLst>
        <pc:docMk/>
      </pc:docMkLst>
      <pc:sldChg chg="modSp">
        <pc:chgData name="中井耕大" userId="S::k.nakai@e.hozanji-wel.org::a2da7c72-405b-4f24-b171-d62aba0d4f43" providerId="AD" clId="Web-{8C39A127-4B9F-2086-4F7B-04284003295D}" dt="2022-01-01T15:25:49.273" v="3" actId="14100"/>
        <pc:sldMkLst>
          <pc:docMk/>
          <pc:sldMk cId="941783471" sldId="256"/>
        </pc:sldMkLst>
        <pc:graphicFrameChg chg="mod">
          <ac:chgData name="中井耕大" userId="S::k.nakai@e.hozanji-wel.org::a2da7c72-405b-4f24-b171-d62aba0d4f43" providerId="AD" clId="Web-{8C39A127-4B9F-2086-4F7B-04284003295D}" dt="2022-01-01T15:25:49.273" v="3" actId="14100"/>
          <ac:graphicFrameMkLst>
            <pc:docMk/>
            <pc:sldMk cId="941783471" sldId="256"/>
            <ac:graphicFrameMk id="31" creationId="{D523CDCE-04E4-4845-B187-00C6CD47389B}"/>
          </ac:graphicFrameMkLst>
        </pc:graphicFrameChg>
      </pc:sldChg>
      <pc:sldChg chg="addSp delSp modSp">
        <pc:chgData name="中井耕大" userId="S::k.nakai@e.hozanji-wel.org::a2da7c72-405b-4f24-b171-d62aba0d4f43" providerId="AD" clId="Web-{8C39A127-4B9F-2086-4F7B-04284003295D}" dt="2022-01-01T16:37:21.302" v="269" actId="1076"/>
        <pc:sldMkLst>
          <pc:docMk/>
          <pc:sldMk cId="996845251" sldId="257"/>
        </pc:sldMkLst>
        <pc:spChg chg="mod">
          <ac:chgData name="中井耕大" userId="S::k.nakai@e.hozanji-wel.org::a2da7c72-405b-4f24-b171-d62aba0d4f43" providerId="AD" clId="Web-{8C39A127-4B9F-2086-4F7B-04284003295D}" dt="2022-01-01T16:11:43.426" v="23" actId="1076"/>
          <ac:spMkLst>
            <pc:docMk/>
            <pc:sldMk cId="996845251" sldId="257"/>
            <ac:spMk id="6" creationId="{12EF00CF-29C4-4D00-8191-29CBACB11F28}"/>
          </ac:spMkLst>
        </pc:spChg>
        <pc:spChg chg="mod">
          <ac:chgData name="中井耕大" userId="S::k.nakai@e.hozanji-wel.org::a2da7c72-405b-4f24-b171-d62aba0d4f43" providerId="AD" clId="Web-{8C39A127-4B9F-2086-4F7B-04284003295D}" dt="2022-01-01T16:21:35.327" v="96" actId="1076"/>
          <ac:spMkLst>
            <pc:docMk/>
            <pc:sldMk cId="996845251" sldId="257"/>
            <ac:spMk id="19" creationId="{D86D2177-5B2D-4647-8587-A3153B8C9FE1}"/>
          </ac:spMkLst>
        </pc:spChg>
        <pc:spChg chg="mod">
          <ac:chgData name="中井耕大" userId="S::k.nakai@e.hozanji-wel.org::a2da7c72-405b-4f24-b171-d62aba0d4f43" providerId="AD" clId="Web-{8C39A127-4B9F-2086-4F7B-04284003295D}" dt="2022-01-01T16:11:43.254" v="19" actId="1076"/>
          <ac:spMkLst>
            <pc:docMk/>
            <pc:sldMk cId="996845251" sldId="257"/>
            <ac:spMk id="29" creationId="{258DDB38-F729-4772-97E3-D2FDA23BB57C}"/>
          </ac:spMkLst>
        </pc:spChg>
        <pc:spChg chg="mod">
          <ac:chgData name="中井耕大" userId="S::k.nakai@e.hozanji-wel.org::a2da7c72-405b-4f24-b171-d62aba0d4f43" providerId="AD" clId="Web-{8C39A127-4B9F-2086-4F7B-04284003295D}" dt="2022-01-01T16:11:43.301" v="20" actId="1076"/>
          <ac:spMkLst>
            <pc:docMk/>
            <pc:sldMk cId="996845251" sldId="257"/>
            <ac:spMk id="30" creationId="{EF8124E6-A35A-4926-9589-8A03FB3F164E}"/>
          </ac:spMkLst>
        </pc:spChg>
        <pc:spChg chg="mod">
          <ac:chgData name="中井耕大" userId="S::k.nakai@e.hozanji-wel.org::a2da7c72-405b-4f24-b171-d62aba0d4f43" providerId="AD" clId="Web-{8C39A127-4B9F-2086-4F7B-04284003295D}" dt="2022-01-01T16:11:43.473" v="24" actId="1076"/>
          <ac:spMkLst>
            <pc:docMk/>
            <pc:sldMk cId="996845251" sldId="257"/>
            <ac:spMk id="35" creationId="{4894E6DA-FDF5-4269-9841-92113AA39101}"/>
          </ac:spMkLst>
        </pc:spChg>
        <pc:spChg chg="mod">
          <ac:chgData name="中井耕大" userId="S::k.nakai@e.hozanji-wel.org::a2da7c72-405b-4f24-b171-d62aba0d4f43" providerId="AD" clId="Web-{8C39A127-4B9F-2086-4F7B-04284003295D}" dt="2022-01-01T16:11:43.504" v="25" actId="1076"/>
          <ac:spMkLst>
            <pc:docMk/>
            <pc:sldMk cId="996845251" sldId="257"/>
            <ac:spMk id="36" creationId="{0DFA9F22-59F7-4D8D-95A7-21DFB9165B77}"/>
          </ac:spMkLst>
        </pc:spChg>
        <pc:spChg chg="mod">
          <ac:chgData name="中井耕大" userId="S::k.nakai@e.hozanji-wel.org::a2da7c72-405b-4f24-b171-d62aba0d4f43" providerId="AD" clId="Web-{8C39A127-4B9F-2086-4F7B-04284003295D}" dt="2022-01-01T16:11:43.551" v="26" actId="1076"/>
          <ac:spMkLst>
            <pc:docMk/>
            <pc:sldMk cId="996845251" sldId="257"/>
            <ac:spMk id="37" creationId="{9DE626B9-5635-4754-B781-6B26303AAA84}"/>
          </ac:spMkLst>
        </pc:spChg>
        <pc:spChg chg="mod">
          <ac:chgData name="中井耕大" userId="S::k.nakai@e.hozanji-wel.org::a2da7c72-405b-4f24-b171-d62aba0d4f43" providerId="AD" clId="Web-{8C39A127-4B9F-2086-4F7B-04284003295D}" dt="2022-01-01T16:11:43.598" v="27" actId="1076"/>
          <ac:spMkLst>
            <pc:docMk/>
            <pc:sldMk cId="996845251" sldId="257"/>
            <ac:spMk id="38" creationId="{37AB0688-56A4-4099-BE62-108F93721D3D}"/>
          </ac:spMkLst>
        </pc:spChg>
        <pc:spChg chg="mod">
          <ac:chgData name="中井耕大" userId="S::k.nakai@e.hozanji-wel.org::a2da7c72-405b-4f24-b171-d62aba0d4f43" providerId="AD" clId="Web-{8C39A127-4B9F-2086-4F7B-04284003295D}" dt="2022-01-01T16:11:43.629" v="28" actId="1076"/>
          <ac:spMkLst>
            <pc:docMk/>
            <pc:sldMk cId="996845251" sldId="257"/>
            <ac:spMk id="39" creationId="{E1484904-79C9-4BEC-AA02-5FC0F06AF5F8}"/>
          </ac:spMkLst>
        </pc:spChg>
        <pc:spChg chg="mod">
          <ac:chgData name="中井耕大" userId="S::k.nakai@e.hozanji-wel.org::a2da7c72-405b-4f24-b171-d62aba0d4f43" providerId="AD" clId="Web-{8C39A127-4B9F-2086-4F7B-04284003295D}" dt="2022-01-01T16:11:43.676" v="29" actId="1076"/>
          <ac:spMkLst>
            <pc:docMk/>
            <pc:sldMk cId="996845251" sldId="257"/>
            <ac:spMk id="40" creationId="{5D43091B-304C-4F92-8B6F-CCF93A1C8DEE}"/>
          </ac:spMkLst>
        </pc:spChg>
        <pc:spChg chg="mod">
          <ac:chgData name="中井耕大" userId="S::k.nakai@e.hozanji-wel.org::a2da7c72-405b-4f24-b171-d62aba0d4f43" providerId="AD" clId="Web-{8C39A127-4B9F-2086-4F7B-04284003295D}" dt="2022-01-01T16:11:43.707" v="30" actId="1076"/>
          <ac:spMkLst>
            <pc:docMk/>
            <pc:sldMk cId="996845251" sldId="257"/>
            <ac:spMk id="41" creationId="{8AFA8255-FE85-476F-80B9-462C018889CE}"/>
          </ac:spMkLst>
        </pc:spChg>
        <pc:spChg chg="mod">
          <ac:chgData name="中井耕大" userId="S::k.nakai@e.hozanji-wel.org::a2da7c72-405b-4f24-b171-d62aba0d4f43" providerId="AD" clId="Web-{8C39A127-4B9F-2086-4F7B-04284003295D}" dt="2022-01-01T16:11:43.754" v="31" actId="1076"/>
          <ac:spMkLst>
            <pc:docMk/>
            <pc:sldMk cId="996845251" sldId="257"/>
            <ac:spMk id="42" creationId="{AB7C0FDD-06B7-4C05-B719-F5236E1EE51B}"/>
          </ac:spMkLst>
        </pc:spChg>
        <pc:spChg chg="mod">
          <ac:chgData name="中井耕大" userId="S::k.nakai@e.hozanji-wel.org::a2da7c72-405b-4f24-b171-d62aba0d4f43" providerId="AD" clId="Web-{8C39A127-4B9F-2086-4F7B-04284003295D}" dt="2022-01-01T16:11:43.785" v="32" actId="1076"/>
          <ac:spMkLst>
            <pc:docMk/>
            <pc:sldMk cId="996845251" sldId="257"/>
            <ac:spMk id="43" creationId="{1A607B94-FC5B-4150-8BDD-F917F0E9C762}"/>
          </ac:spMkLst>
        </pc:spChg>
        <pc:spChg chg="mod">
          <ac:chgData name="中井耕大" userId="S::k.nakai@e.hozanji-wel.org::a2da7c72-405b-4f24-b171-d62aba0d4f43" providerId="AD" clId="Web-{8C39A127-4B9F-2086-4F7B-04284003295D}" dt="2022-01-01T16:11:43.832" v="33" actId="1076"/>
          <ac:spMkLst>
            <pc:docMk/>
            <pc:sldMk cId="996845251" sldId="257"/>
            <ac:spMk id="44" creationId="{954E1733-C556-4177-A78B-03C8E08A5774}"/>
          </ac:spMkLst>
        </pc:spChg>
        <pc:spChg chg="mod">
          <ac:chgData name="中井耕大" userId="S::k.nakai@e.hozanji-wel.org::a2da7c72-405b-4f24-b171-d62aba0d4f43" providerId="AD" clId="Web-{8C39A127-4B9F-2086-4F7B-04284003295D}" dt="2022-01-01T16:11:53.910" v="40" actId="1076"/>
          <ac:spMkLst>
            <pc:docMk/>
            <pc:sldMk cId="996845251" sldId="257"/>
            <ac:spMk id="45" creationId="{6D1BA796-CAD2-42CC-9AF9-DDA88CB76F9A}"/>
          </ac:spMkLst>
        </pc:spChg>
        <pc:spChg chg="mod">
          <ac:chgData name="中井耕大" userId="S::k.nakai@e.hozanji-wel.org::a2da7c72-405b-4f24-b171-d62aba0d4f43" providerId="AD" clId="Web-{8C39A127-4B9F-2086-4F7B-04284003295D}" dt="2022-01-01T16:11:53.957" v="41" actId="1076"/>
          <ac:spMkLst>
            <pc:docMk/>
            <pc:sldMk cId="996845251" sldId="257"/>
            <ac:spMk id="46" creationId="{C820720F-379E-4811-8EC5-02701D113432}"/>
          </ac:spMkLst>
        </pc:spChg>
        <pc:spChg chg="add mod">
          <ac:chgData name="中井耕大" userId="S::k.nakai@e.hozanji-wel.org::a2da7c72-405b-4f24-b171-d62aba0d4f43" providerId="AD" clId="Web-{8C39A127-4B9F-2086-4F7B-04284003295D}" dt="2022-01-01T16:27:25.867" v="159" actId="20577"/>
          <ac:spMkLst>
            <pc:docMk/>
            <pc:sldMk cId="996845251" sldId="257"/>
            <ac:spMk id="56" creationId="{24A60111-F0B6-47ED-A9C5-14AE1AE5A69B}"/>
          </ac:spMkLst>
        </pc:spChg>
        <pc:spChg chg="add mod">
          <ac:chgData name="中井耕大" userId="S::k.nakai@e.hozanji-wel.org::a2da7c72-405b-4f24-b171-d62aba0d4f43" providerId="AD" clId="Web-{8C39A127-4B9F-2086-4F7B-04284003295D}" dt="2022-01-01T16:26:29.037" v="156" actId="1076"/>
          <ac:spMkLst>
            <pc:docMk/>
            <pc:sldMk cId="996845251" sldId="257"/>
            <ac:spMk id="58" creationId="{43CFDC59-1DA5-42AB-8B9F-6DC6DF1432A9}"/>
          </ac:spMkLst>
        </pc:spChg>
        <pc:spChg chg="add mod">
          <ac:chgData name="中井耕大" userId="S::k.nakai@e.hozanji-wel.org::a2da7c72-405b-4f24-b171-d62aba0d4f43" providerId="AD" clId="Web-{8C39A127-4B9F-2086-4F7B-04284003295D}" dt="2022-01-01T16:37:21.302" v="269" actId="1076"/>
          <ac:spMkLst>
            <pc:docMk/>
            <pc:sldMk cId="996845251" sldId="257"/>
            <ac:spMk id="60" creationId="{8F3378DF-EA18-4F31-A7EE-08EEC1EF43F0}"/>
          </ac:spMkLst>
        </pc:spChg>
        <pc:spChg chg="mod">
          <ac:chgData name="中井耕大" userId="S::k.nakai@e.hozanji-wel.org::a2da7c72-405b-4f24-b171-d62aba0d4f43" providerId="AD" clId="Web-{8C39A127-4B9F-2086-4F7B-04284003295D}" dt="2022-01-01T16:18:26.948" v="69" actId="20577"/>
          <ac:spMkLst>
            <pc:docMk/>
            <pc:sldMk cId="996845251" sldId="257"/>
            <ac:spMk id="115" creationId="{DEB7A1A0-223B-4873-8483-E80165BA60B1}"/>
          </ac:spMkLst>
        </pc:spChg>
        <pc:spChg chg="mod">
          <ac:chgData name="中井耕大" userId="S::k.nakai@e.hozanji-wel.org::a2da7c72-405b-4f24-b171-d62aba0d4f43" providerId="AD" clId="Web-{8C39A127-4B9F-2086-4F7B-04284003295D}" dt="2022-01-01T16:27:42.054" v="178" actId="20577"/>
          <ac:spMkLst>
            <pc:docMk/>
            <pc:sldMk cId="996845251" sldId="257"/>
            <ac:spMk id="116" creationId="{0378C790-FE30-4B06-BF48-07C72C35AA06}"/>
          </ac:spMkLst>
        </pc:spChg>
        <pc:spChg chg="mod">
          <ac:chgData name="中井耕大" userId="S::k.nakai@e.hozanji-wel.org::a2da7c72-405b-4f24-b171-d62aba0d4f43" providerId="AD" clId="Web-{8C39A127-4B9F-2086-4F7B-04284003295D}" dt="2022-01-01T16:21:29.952" v="95" actId="1076"/>
          <ac:spMkLst>
            <pc:docMk/>
            <pc:sldMk cId="996845251" sldId="257"/>
            <ac:spMk id="119" creationId="{CA192187-A301-4715-BFF9-EEB2A6E151A4}"/>
          </ac:spMkLst>
        </pc:spChg>
        <pc:graphicFrameChg chg="mod">
          <ac:chgData name="中井耕大" userId="S::k.nakai@e.hozanji-wel.org::a2da7c72-405b-4f24-b171-d62aba0d4f43" providerId="AD" clId="Web-{8C39A127-4B9F-2086-4F7B-04284003295D}" dt="2022-01-01T16:11:43.332" v="21" actId="1076"/>
          <ac:graphicFrameMkLst>
            <pc:docMk/>
            <pc:sldMk cId="996845251" sldId="257"/>
            <ac:graphicFrameMk id="33" creationId="{513E6290-FAC6-495E-83CA-2F67B06CC06F}"/>
          </ac:graphicFrameMkLst>
        </pc:graphicFrameChg>
        <pc:graphicFrameChg chg="mod">
          <ac:chgData name="中井耕大" userId="S::k.nakai@e.hozanji-wel.org::a2da7c72-405b-4f24-b171-d62aba0d4f43" providerId="AD" clId="Web-{8C39A127-4B9F-2086-4F7B-04284003295D}" dt="2022-01-01T16:11:43.379" v="22" actId="1076"/>
          <ac:graphicFrameMkLst>
            <pc:docMk/>
            <pc:sldMk cId="996845251" sldId="257"/>
            <ac:graphicFrameMk id="34" creationId="{00000000-0008-0000-0000-000005000000}"/>
          </ac:graphicFrameMkLst>
        </pc:graphicFrameChg>
        <pc:graphicFrameChg chg="add del mod">
          <ac:chgData name="中井耕大" userId="S::k.nakai@e.hozanji-wel.org::a2da7c72-405b-4f24-b171-d62aba0d4f43" providerId="AD" clId="Web-{8C39A127-4B9F-2086-4F7B-04284003295D}" dt="2022-01-01T16:07:55.432" v="10"/>
          <ac:graphicFrameMkLst>
            <pc:docMk/>
            <pc:sldMk cId="996845251" sldId="257"/>
            <ac:graphicFrameMk id="47" creationId="{5F915E98-BA6E-4E8F-A27A-03751069E471}"/>
          </ac:graphicFrameMkLst>
        </pc:graphicFrameChg>
        <pc:graphicFrameChg chg="add del mod">
          <ac:chgData name="中井耕大" userId="S::k.nakai@e.hozanji-wel.org::a2da7c72-405b-4f24-b171-d62aba0d4f43" providerId="AD" clId="Web-{8C39A127-4B9F-2086-4F7B-04284003295D}" dt="2022-01-01T16:10:36.719" v="16"/>
          <ac:graphicFrameMkLst>
            <pc:docMk/>
            <pc:sldMk cId="996845251" sldId="257"/>
            <ac:graphicFrameMk id="48" creationId="{5F915E98-BA6E-4E8F-A27A-03751069E471}"/>
          </ac:graphicFrameMkLst>
        </pc:graphicFrameChg>
        <pc:graphicFrameChg chg="mod">
          <ac:chgData name="中井耕大" userId="S::k.nakai@e.hozanji-wel.org::a2da7c72-405b-4f24-b171-d62aba0d4f43" providerId="AD" clId="Web-{8C39A127-4B9F-2086-4F7B-04284003295D}" dt="2022-01-01T16:11:53.988" v="42" actId="1076"/>
          <ac:graphicFrameMkLst>
            <pc:docMk/>
            <pc:sldMk cId="996845251" sldId="257"/>
            <ac:graphicFrameMk id="49" creationId="{A770015C-12E8-4A23-A510-1DF4BA6EC5D7}"/>
          </ac:graphicFrameMkLst>
        </pc:graphicFrameChg>
        <pc:graphicFrameChg chg="mod">
          <ac:chgData name="中井耕大" userId="S::k.nakai@e.hozanji-wel.org::a2da7c72-405b-4f24-b171-d62aba0d4f43" providerId="AD" clId="Web-{8C39A127-4B9F-2086-4F7B-04284003295D}" dt="2022-01-01T16:11:54.035" v="43" actId="1076"/>
          <ac:graphicFrameMkLst>
            <pc:docMk/>
            <pc:sldMk cId="996845251" sldId="257"/>
            <ac:graphicFrameMk id="50" creationId="{156D965C-4E6A-4D3B-BCBB-F2E17E1F6D9A}"/>
          </ac:graphicFrameMkLst>
        </pc:graphicFrameChg>
        <pc:graphicFrameChg chg="add mod">
          <ac:chgData name="中井耕大" userId="S::k.nakai@e.hozanji-wel.org::a2da7c72-405b-4f24-b171-d62aba0d4f43" providerId="AD" clId="Web-{8C39A127-4B9F-2086-4F7B-04284003295D}" dt="2022-01-01T16:20:04.575" v="87" actId="14100"/>
          <ac:graphicFrameMkLst>
            <pc:docMk/>
            <pc:sldMk cId="996845251" sldId="257"/>
            <ac:graphicFrameMk id="55" creationId="{5F915E98-BA6E-4E8F-A27A-03751069E471}"/>
          </ac:graphicFrameMkLst>
        </pc:graphicFrameChg>
        <pc:graphicFrameChg chg="add mod">
          <ac:chgData name="中井耕大" userId="S::k.nakai@e.hozanji-wel.org::a2da7c72-405b-4f24-b171-d62aba0d4f43" providerId="AD" clId="Web-{8C39A127-4B9F-2086-4F7B-04284003295D}" dt="2022-01-01T16:20:42.060" v="91" actId="1076"/>
          <ac:graphicFrameMkLst>
            <pc:docMk/>
            <pc:sldMk cId="996845251" sldId="257"/>
            <ac:graphicFrameMk id="57" creationId="{98583DE7-74BF-42B3-8338-C72F70B47333}"/>
          </ac:graphicFrameMkLst>
        </pc:graphicFrameChg>
        <pc:picChg chg="mod">
          <ac:chgData name="中井耕大" userId="S::k.nakai@e.hozanji-wel.org::a2da7c72-405b-4f24-b171-d62aba0d4f43" providerId="AD" clId="Web-{8C39A127-4B9F-2086-4F7B-04284003295D}" dt="2022-01-01T16:27:01.272" v="157" actId="1076"/>
          <ac:picMkLst>
            <pc:docMk/>
            <pc:sldMk cId="996845251" sldId="257"/>
            <ac:picMk id="4" creationId="{2C660C63-AD1C-47E8-BFCF-D88DDCECED40}"/>
          </ac:picMkLst>
        </pc:picChg>
        <pc:picChg chg="add mod">
          <ac:chgData name="中井耕大" userId="S::k.nakai@e.hozanji-wel.org::a2da7c72-405b-4f24-b171-d62aba0d4f43" providerId="AD" clId="Web-{8C39A127-4B9F-2086-4F7B-04284003295D}" dt="2022-01-01T16:28:07.711" v="180" actId="1076"/>
          <ac:picMkLst>
            <pc:docMk/>
            <pc:sldMk cId="996845251" sldId="257"/>
            <ac:picMk id="59" creationId="{55E668D3-368A-4A3B-A79E-1EBF9271FD53}"/>
          </ac:picMkLst>
        </pc:picChg>
      </pc:sldChg>
    </pc:docChg>
  </pc:docChgLst>
  <pc:docChgLst>
    <pc:chgData name="中井耕大" userId="S::k.nakai@e.hozanji-wel.org::a2da7c72-405b-4f24-b171-d62aba0d4f43" providerId="AD" clId="Web-{85B4CC23-0BEB-525A-3C3C-551C7ADA0839}"/>
    <pc:docChg chg="modSld">
      <pc:chgData name="中井耕大" userId="S::k.nakai@e.hozanji-wel.org::a2da7c72-405b-4f24-b171-d62aba0d4f43" providerId="AD" clId="Web-{85B4CC23-0BEB-525A-3C3C-551C7ADA0839}" dt="2021-12-23T11:33:34.595" v="56"/>
      <pc:docMkLst>
        <pc:docMk/>
      </pc:docMkLst>
      <pc:sldChg chg="addSp delSp modSp">
        <pc:chgData name="中井耕大" userId="S::k.nakai@e.hozanji-wel.org::a2da7c72-405b-4f24-b171-d62aba0d4f43" providerId="AD" clId="Web-{85B4CC23-0BEB-525A-3C3C-551C7ADA0839}" dt="2021-12-23T11:33:34.595" v="56"/>
        <pc:sldMkLst>
          <pc:docMk/>
          <pc:sldMk cId="996845251" sldId="257"/>
        </pc:sldMkLst>
        <pc:spChg chg="add del mod">
          <ac:chgData name="中井耕大" userId="S::k.nakai@e.hozanji-wel.org::a2da7c72-405b-4f24-b171-d62aba0d4f43" providerId="AD" clId="Web-{85B4CC23-0BEB-525A-3C3C-551C7ADA0839}" dt="2021-12-23T11:30:30.387" v="47"/>
          <ac:spMkLst>
            <pc:docMk/>
            <pc:sldMk cId="996845251" sldId="257"/>
            <ac:spMk id="8" creationId="{B277E3C9-AE37-473D-88D6-0D3773E00B56}"/>
          </ac:spMkLst>
        </pc:spChg>
        <pc:spChg chg="add del mod">
          <ac:chgData name="中井耕大" userId="S::k.nakai@e.hozanji-wel.org::a2da7c72-405b-4f24-b171-d62aba0d4f43" providerId="AD" clId="Web-{85B4CC23-0BEB-525A-3C3C-551C7ADA0839}" dt="2021-12-23T11:33:34.595" v="56"/>
          <ac:spMkLst>
            <pc:docMk/>
            <pc:sldMk cId="996845251" sldId="257"/>
            <ac:spMk id="9" creationId="{F6CD5AF9-3208-45FC-8016-9C2272740E90}"/>
          </ac:spMkLst>
        </pc:spChg>
        <pc:picChg chg="add mod">
          <ac:chgData name="中井耕大" userId="S::k.nakai@e.hozanji-wel.org::a2da7c72-405b-4f24-b171-d62aba0d4f43" providerId="AD" clId="Web-{85B4CC23-0BEB-525A-3C3C-551C7ADA0839}" dt="2021-12-23T11:27:50.009" v="38" actId="14100"/>
          <ac:picMkLst>
            <pc:docMk/>
            <pc:sldMk cId="996845251" sldId="257"/>
            <ac:picMk id="2" creationId="{7ABA9A3E-5AD3-4A8B-A1BC-E63977F21FB6}"/>
          </ac:picMkLst>
        </pc:picChg>
        <pc:picChg chg="mod">
          <ac:chgData name="中井耕大" userId="S::k.nakai@e.hozanji-wel.org::a2da7c72-405b-4f24-b171-d62aba0d4f43" providerId="AD" clId="Web-{85B4CC23-0BEB-525A-3C3C-551C7ADA0839}" dt="2021-12-23T11:26:23.319" v="34" actId="1076"/>
          <ac:picMkLst>
            <pc:docMk/>
            <pc:sldMk cId="996845251" sldId="257"/>
            <ac:picMk id="3" creationId="{33ED1B4C-F77A-4C39-ACFF-12500B8CC79B}"/>
          </ac:picMkLst>
        </pc:picChg>
        <pc:picChg chg="add del mod modCrop">
          <ac:chgData name="中井耕大" userId="S::k.nakai@e.hozanji-wel.org::a2da7c72-405b-4f24-b171-d62aba0d4f43" providerId="AD" clId="Web-{85B4CC23-0BEB-525A-3C3C-551C7ADA0839}" dt="2021-12-23T11:31:39.811" v="50"/>
          <ac:picMkLst>
            <pc:docMk/>
            <pc:sldMk cId="996845251" sldId="257"/>
            <ac:picMk id="4" creationId="{F872618D-5051-4FAE-B18E-EAC186FD4669}"/>
          </ac:picMkLst>
        </pc:picChg>
        <pc:picChg chg="add mod">
          <ac:chgData name="中井耕大" userId="S::k.nakai@e.hozanji-wel.org::a2da7c72-405b-4f24-b171-d62aba0d4f43" providerId="AD" clId="Web-{85B4CC23-0BEB-525A-3C3C-551C7ADA0839}" dt="2021-12-23T11:26:33.757" v="35" actId="1076"/>
          <ac:picMkLst>
            <pc:docMk/>
            <pc:sldMk cId="996845251" sldId="257"/>
            <ac:picMk id="5" creationId="{FDDE168E-1E26-4A61-BBF4-D1F3D9CF12C0}"/>
          </ac:picMkLst>
        </pc:picChg>
        <pc:picChg chg="add del mod">
          <ac:chgData name="中井耕大" userId="S::k.nakai@e.hozanji-wel.org::a2da7c72-405b-4f24-b171-d62aba0d4f43" providerId="AD" clId="Web-{85B4CC23-0BEB-525A-3C3C-551C7ADA0839}" dt="2021-12-23T11:23:54.331" v="20"/>
          <ac:picMkLst>
            <pc:docMk/>
            <pc:sldMk cId="996845251" sldId="257"/>
            <ac:picMk id="6" creationId="{C927D2E4-E5F8-40D1-A021-55441338BE3D}"/>
          </ac:picMkLst>
        </pc:picChg>
        <pc:picChg chg="add mod">
          <ac:chgData name="中井耕大" userId="S::k.nakai@e.hozanji-wel.org::a2da7c72-405b-4f24-b171-d62aba0d4f43" providerId="AD" clId="Web-{85B4CC23-0BEB-525A-3C3C-551C7ADA0839}" dt="2021-12-23T11:26:56.039" v="37" actId="1076"/>
          <ac:picMkLst>
            <pc:docMk/>
            <pc:sldMk cId="996845251" sldId="257"/>
            <ac:picMk id="7" creationId="{FF9FB9CD-530E-40FE-A71A-E3CFB83838CD}"/>
          </ac:picMkLst>
        </pc:picChg>
        <pc:picChg chg="add del mod">
          <ac:chgData name="中井耕大" userId="S::k.nakai@e.hozanji-wel.org::a2da7c72-405b-4f24-b171-d62aba0d4f43" providerId="AD" clId="Web-{85B4CC23-0BEB-525A-3C3C-551C7ADA0839}" dt="2021-12-23T11:33:09.922" v="55"/>
          <ac:picMkLst>
            <pc:docMk/>
            <pc:sldMk cId="996845251" sldId="257"/>
            <ac:picMk id="10" creationId="{5D9DE0D7-291A-44D1-8126-71E8DF129A42}"/>
          </ac:picMkLst>
        </pc:picChg>
      </pc:sldChg>
    </pc:docChg>
  </pc:docChgLst>
  <pc:docChgLst>
    <pc:chgData name="中井耕大" userId="S::k.nakai@e.hozanji-wel.org::a2da7c72-405b-4f24-b171-d62aba0d4f43" providerId="AD" clId="Web-{E96E7747-DC56-AB18-CE74-32CE154E6225}"/>
    <pc:docChg chg="modSld">
      <pc:chgData name="中井耕大" userId="S::k.nakai@e.hozanji-wel.org::a2da7c72-405b-4f24-b171-d62aba0d4f43" providerId="AD" clId="Web-{E96E7747-DC56-AB18-CE74-32CE154E6225}" dt="2021-12-27T05:33:56.896" v="431" actId="14100"/>
      <pc:docMkLst>
        <pc:docMk/>
      </pc:docMkLst>
      <pc:sldChg chg="addSp delSp modSp">
        <pc:chgData name="中井耕大" userId="S::k.nakai@e.hozanji-wel.org::a2da7c72-405b-4f24-b171-d62aba0d4f43" providerId="AD" clId="Web-{E96E7747-DC56-AB18-CE74-32CE154E6225}" dt="2021-12-27T05:33:56.896" v="431" actId="14100"/>
        <pc:sldMkLst>
          <pc:docMk/>
          <pc:sldMk cId="996845251" sldId="257"/>
        </pc:sldMkLst>
        <pc:spChg chg="add del">
          <ac:chgData name="中井耕大" userId="S::k.nakai@e.hozanji-wel.org::a2da7c72-405b-4f24-b171-d62aba0d4f43" providerId="AD" clId="Web-{E96E7747-DC56-AB18-CE74-32CE154E6225}" dt="2021-12-27T04:24:26.637" v="1"/>
          <ac:spMkLst>
            <pc:docMk/>
            <pc:sldMk cId="996845251" sldId="257"/>
            <ac:spMk id="4" creationId="{EA1F57EF-3538-4D34-92F5-AC9B7E7F2D40}"/>
          </ac:spMkLst>
        </pc:spChg>
        <pc:spChg chg="add del mod">
          <ac:chgData name="中井耕大" userId="S::k.nakai@e.hozanji-wel.org::a2da7c72-405b-4f24-b171-d62aba0d4f43" providerId="AD" clId="Web-{E96E7747-DC56-AB18-CE74-32CE154E6225}" dt="2021-12-27T04:54:14.241" v="268" actId="1076"/>
          <ac:spMkLst>
            <pc:docMk/>
            <pc:sldMk cId="996845251" sldId="257"/>
            <ac:spMk id="6" creationId="{12EF00CF-29C4-4D00-8191-29CBACB11F28}"/>
          </ac:spMkLst>
        </pc:spChg>
        <pc:spChg chg="add mod">
          <ac:chgData name="中井耕大" userId="S::k.nakai@e.hozanji-wel.org::a2da7c72-405b-4f24-b171-d62aba0d4f43" providerId="AD" clId="Web-{E96E7747-DC56-AB18-CE74-32CE154E6225}" dt="2021-12-27T05:33:47.208" v="430" actId="14100"/>
          <ac:spMkLst>
            <pc:docMk/>
            <pc:sldMk cId="996845251" sldId="257"/>
            <ac:spMk id="8" creationId="{F137714F-4185-4270-A1E8-26FF21EB5D77}"/>
          </ac:spMkLst>
        </pc:spChg>
        <pc:spChg chg="add mod">
          <ac:chgData name="中井耕大" userId="S::k.nakai@e.hozanji-wel.org::a2da7c72-405b-4f24-b171-d62aba0d4f43" providerId="AD" clId="Web-{E96E7747-DC56-AB18-CE74-32CE154E6225}" dt="2021-12-27T05:33:01.801" v="426" actId="1076"/>
          <ac:spMkLst>
            <pc:docMk/>
            <pc:sldMk cId="996845251" sldId="257"/>
            <ac:spMk id="9" creationId="{05A11E86-E659-478B-B6B8-3E0EB05774BD}"/>
          </ac:spMkLst>
        </pc:spChg>
        <pc:spChg chg="mod">
          <ac:chgData name="中井耕大" userId="S::k.nakai@e.hozanji-wel.org::a2da7c72-405b-4f24-b171-d62aba0d4f43" providerId="AD" clId="Web-{E96E7747-DC56-AB18-CE74-32CE154E6225}" dt="2021-12-27T05:28:55.045" v="415" actId="20577"/>
          <ac:spMkLst>
            <pc:docMk/>
            <pc:sldMk cId="996845251" sldId="257"/>
            <ac:spMk id="16" creationId="{F87E3778-6F9F-43C5-A765-B265123AFC1E}"/>
          </ac:spMkLst>
        </pc:spChg>
        <pc:spChg chg="mod">
          <ac:chgData name="中井耕大" userId="S::k.nakai@e.hozanji-wel.org::a2da7c72-405b-4f24-b171-d62aba0d4f43" providerId="AD" clId="Web-{E96E7747-DC56-AB18-CE74-32CE154E6225}" dt="2021-12-27T05:08:06.964" v="334" actId="20577"/>
          <ac:spMkLst>
            <pc:docMk/>
            <pc:sldMk cId="996845251" sldId="257"/>
            <ac:spMk id="18" creationId="{5212C178-9F0F-4DAD-A304-5500F3148FC9}"/>
          </ac:spMkLst>
        </pc:spChg>
        <pc:spChg chg="add mod">
          <ac:chgData name="中井耕大" userId="S::k.nakai@e.hozanji-wel.org::a2da7c72-405b-4f24-b171-d62aba0d4f43" providerId="AD" clId="Web-{E96E7747-DC56-AB18-CE74-32CE154E6225}" dt="2021-12-27T05:00:19.046" v="308"/>
          <ac:spMkLst>
            <pc:docMk/>
            <pc:sldMk cId="996845251" sldId="257"/>
            <ac:spMk id="29" creationId="{258DDB38-F729-4772-97E3-D2FDA23BB57C}"/>
          </ac:spMkLst>
        </pc:spChg>
        <pc:spChg chg="add mod">
          <ac:chgData name="中井耕大" userId="S::k.nakai@e.hozanji-wel.org::a2da7c72-405b-4f24-b171-d62aba0d4f43" providerId="AD" clId="Web-{E96E7747-DC56-AB18-CE74-32CE154E6225}" dt="2021-12-27T05:00:25.187" v="309"/>
          <ac:spMkLst>
            <pc:docMk/>
            <pc:sldMk cId="996845251" sldId="257"/>
            <ac:spMk id="30" creationId="{EF8124E6-A35A-4926-9589-8A03FB3F164E}"/>
          </ac:spMkLst>
        </pc:spChg>
        <pc:spChg chg="add mod">
          <ac:chgData name="中井耕大" userId="S::k.nakai@e.hozanji-wel.org::a2da7c72-405b-4f24-b171-d62aba0d4f43" providerId="AD" clId="Web-{E96E7747-DC56-AB18-CE74-32CE154E6225}" dt="2021-12-27T04:54:37.413" v="271" actId="1076"/>
          <ac:spMkLst>
            <pc:docMk/>
            <pc:sldMk cId="996845251" sldId="257"/>
            <ac:spMk id="35" creationId="{4894E6DA-FDF5-4269-9841-92113AA39101}"/>
          </ac:spMkLst>
        </pc:spChg>
        <pc:spChg chg="add mod">
          <ac:chgData name="中井耕大" userId="S::k.nakai@e.hozanji-wel.org::a2da7c72-405b-4f24-b171-d62aba0d4f43" providerId="AD" clId="Web-{E96E7747-DC56-AB18-CE74-32CE154E6225}" dt="2021-12-27T04:54:31.319" v="270" actId="1076"/>
          <ac:spMkLst>
            <pc:docMk/>
            <pc:sldMk cId="996845251" sldId="257"/>
            <ac:spMk id="36" creationId="{0DFA9F22-59F7-4D8D-95A7-21DFB9165B77}"/>
          </ac:spMkLst>
        </pc:spChg>
        <pc:spChg chg="add del mod">
          <ac:chgData name="中井耕大" userId="S::k.nakai@e.hozanji-wel.org::a2da7c72-405b-4f24-b171-d62aba0d4f43" providerId="AD" clId="Web-{E96E7747-DC56-AB18-CE74-32CE154E6225}" dt="2021-12-27T04:58:56.966" v="304" actId="1076"/>
          <ac:spMkLst>
            <pc:docMk/>
            <pc:sldMk cId="996845251" sldId="257"/>
            <ac:spMk id="37" creationId="{9DE626B9-5635-4754-B781-6B26303AAA84}"/>
          </ac:spMkLst>
        </pc:spChg>
        <pc:spChg chg="add mod">
          <ac:chgData name="中井耕大" userId="S::k.nakai@e.hozanji-wel.org::a2da7c72-405b-4f24-b171-d62aba0d4f43" providerId="AD" clId="Web-{E96E7747-DC56-AB18-CE74-32CE154E6225}" dt="2021-12-27T04:59:31.998" v="307" actId="1076"/>
          <ac:spMkLst>
            <pc:docMk/>
            <pc:sldMk cId="996845251" sldId="257"/>
            <ac:spMk id="38" creationId="{37AB0688-56A4-4099-BE62-108F93721D3D}"/>
          </ac:spMkLst>
        </pc:spChg>
        <pc:spChg chg="add mod">
          <ac:chgData name="中井耕大" userId="S::k.nakai@e.hozanji-wel.org::a2da7c72-405b-4f24-b171-d62aba0d4f43" providerId="AD" clId="Web-{E96E7747-DC56-AB18-CE74-32CE154E6225}" dt="2021-12-27T04:58:08.637" v="298" actId="1076"/>
          <ac:spMkLst>
            <pc:docMk/>
            <pc:sldMk cId="996845251" sldId="257"/>
            <ac:spMk id="39" creationId="{E1484904-79C9-4BEC-AA02-5FC0F06AF5F8}"/>
          </ac:spMkLst>
        </pc:spChg>
        <pc:spChg chg="add mod">
          <ac:chgData name="中井耕大" userId="S::k.nakai@e.hozanji-wel.org::a2da7c72-405b-4f24-b171-d62aba0d4f43" providerId="AD" clId="Web-{E96E7747-DC56-AB18-CE74-32CE154E6225}" dt="2021-12-27T04:58:32.685" v="300" actId="1076"/>
          <ac:spMkLst>
            <pc:docMk/>
            <pc:sldMk cId="996845251" sldId="257"/>
            <ac:spMk id="40" creationId="{5D43091B-304C-4F92-8B6F-CCF93A1C8DEE}"/>
          </ac:spMkLst>
        </pc:spChg>
        <pc:spChg chg="add mod">
          <ac:chgData name="中井耕大" userId="S::k.nakai@e.hozanji-wel.org::a2da7c72-405b-4f24-b171-d62aba0d4f43" providerId="AD" clId="Web-{E96E7747-DC56-AB18-CE74-32CE154E6225}" dt="2021-12-27T04:58:47.435" v="303" actId="1076"/>
          <ac:spMkLst>
            <pc:docMk/>
            <pc:sldMk cId="996845251" sldId="257"/>
            <ac:spMk id="41" creationId="{8AFA8255-FE85-476F-80B9-462C018889CE}"/>
          </ac:spMkLst>
        </pc:spChg>
        <pc:spChg chg="add mod">
          <ac:chgData name="中井耕大" userId="S::k.nakai@e.hozanji-wel.org::a2da7c72-405b-4f24-b171-d62aba0d4f43" providerId="AD" clId="Web-{E96E7747-DC56-AB18-CE74-32CE154E6225}" dt="2021-12-27T04:59:24.764" v="306" actId="1076"/>
          <ac:spMkLst>
            <pc:docMk/>
            <pc:sldMk cId="996845251" sldId="257"/>
            <ac:spMk id="42" creationId="{AB7C0FDD-06B7-4C05-B719-F5236E1EE51B}"/>
          </ac:spMkLst>
        </pc:spChg>
        <pc:spChg chg="add mod">
          <ac:chgData name="中井耕大" userId="S::k.nakai@e.hozanji-wel.org::a2da7c72-405b-4f24-b171-d62aba0d4f43" providerId="AD" clId="Web-{E96E7747-DC56-AB18-CE74-32CE154E6225}" dt="2021-12-27T04:59:16.498" v="305" actId="1076"/>
          <ac:spMkLst>
            <pc:docMk/>
            <pc:sldMk cId="996845251" sldId="257"/>
            <ac:spMk id="43" creationId="{1A607B94-FC5B-4150-8BDD-F917F0E9C762}"/>
          </ac:spMkLst>
        </pc:spChg>
        <pc:spChg chg="add mod">
          <ac:chgData name="中井耕大" userId="S::k.nakai@e.hozanji-wel.org::a2da7c72-405b-4f24-b171-d62aba0d4f43" providerId="AD" clId="Web-{E96E7747-DC56-AB18-CE74-32CE154E6225}" dt="2021-12-27T05:15:22.036" v="393" actId="14100"/>
          <ac:spMkLst>
            <pc:docMk/>
            <pc:sldMk cId="996845251" sldId="257"/>
            <ac:spMk id="44" creationId="{954E1733-C556-4177-A78B-03C8E08A5774}"/>
          </ac:spMkLst>
        </pc:spChg>
        <pc:spChg chg="add mod">
          <ac:chgData name="中井耕大" userId="S::k.nakai@e.hozanji-wel.org::a2da7c72-405b-4f24-b171-d62aba0d4f43" providerId="AD" clId="Web-{E96E7747-DC56-AB18-CE74-32CE154E6225}" dt="2021-12-27T05:25:42.525" v="404" actId="1076"/>
          <ac:spMkLst>
            <pc:docMk/>
            <pc:sldMk cId="996845251" sldId="257"/>
            <ac:spMk id="45" creationId="{6D1BA796-CAD2-42CC-9AF9-DDA88CB76F9A}"/>
          </ac:spMkLst>
        </pc:spChg>
        <pc:spChg chg="add mod">
          <ac:chgData name="中井耕大" userId="S::k.nakai@e.hozanji-wel.org::a2da7c72-405b-4f24-b171-d62aba0d4f43" providerId="AD" clId="Web-{E96E7747-DC56-AB18-CE74-32CE154E6225}" dt="2021-12-27T05:26:04.635" v="406" actId="1076"/>
          <ac:spMkLst>
            <pc:docMk/>
            <pc:sldMk cId="996845251" sldId="257"/>
            <ac:spMk id="46" creationId="{C820720F-379E-4811-8EC5-02701D113432}"/>
          </ac:spMkLst>
        </pc:spChg>
        <pc:graphicFrameChg chg="del">
          <ac:chgData name="中井耕大" userId="S::k.nakai@e.hozanji-wel.org::a2da7c72-405b-4f24-b171-d62aba0d4f43" providerId="AD" clId="Web-{E96E7747-DC56-AB18-CE74-32CE154E6225}" dt="2021-12-27T05:25:15.634" v="401"/>
          <ac:graphicFrameMkLst>
            <pc:docMk/>
            <pc:sldMk cId="996845251" sldId="257"/>
            <ac:graphicFrameMk id="25" creationId="{ABCCC59B-32F7-47E6-B7F2-171E05884EAD}"/>
          </ac:graphicFrameMkLst>
        </pc:graphicFrameChg>
        <pc:graphicFrameChg chg="del">
          <ac:chgData name="中井耕大" userId="S::k.nakai@e.hozanji-wel.org::a2da7c72-405b-4f24-b171-d62aba0d4f43" providerId="AD" clId="Web-{E96E7747-DC56-AB18-CE74-32CE154E6225}" dt="2021-12-27T05:25:17.197" v="402"/>
          <ac:graphicFrameMkLst>
            <pc:docMk/>
            <pc:sldMk cId="996845251" sldId="257"/>
            <ac:graphicFrameMk id="26" creationId="{FC1D1AAE-3527-40C6-9FFB-1E454D5BD4FF}"/>
          </ac:graphicFrameMkLst>
        </pc:graphicFrameChg>
        <pc:graphicFrameChg chg="del mod">
          <ac:chgData name="中井耕大" userId="S::k.nakai@e.hozanji-wel.org::a2da7c72-405b-4f24-b171-d62aba0d4f43" providerId="AD" clId="Web-{E96E7747-DC56-AB18-CE74-32CE154E6225}" dt="2021-12-27T05:00:45.141" v="310"/>
          <ac:graphicFrameMkLst>
            <pc:docMk/>
            <pc:sldMk cId="996845251" sldId="257"/>
            <ac:graphicFrameMk id="31" creationId="{00000000-0008-0000-0000-000004000000}"/>
          </ac:graphicFrameMkLst>
        </pc:graphicFrameChg>
        <pc:graphicFrameChg chg="del mod">
          <ac:chgData name="中井耕大" userId="S::k.nakai@e.hozanji-wel.org::a2da7c72-405b-4f24-b171-d62aba0d4f43" providerId="AD" clId="Web-{E96E7747-DC56-AB18-CE74-32CE154E6225}" dt="2021-12-27T05:00:47.469" v="311"/>
          <ac:graphicFrameMkLst>
            <pc:docMk/>
            <pc:sldMk cId="996845251" sldId="257"/>
            <ac:graphicFrameMk id="32" creationId="{00000000-0008-0000-0000-000005000000}"/>
          </ac:graphicFrameMkLst>
        </pc:graphicFrameChg>
        <pc:graphicFrameChg chg="add mod">
          <ac:chgData name="中井耕大" userId="S::k.nakai@e.hozanji-wel.org::a2da7c72-405b-4f24-b171-d62aba0d4f43" providerId="AD" clId="Web-{E96E7747-DC56-AB18-CE74-32CE154E6225}" dt="2021-12-27T04:39:00.766" v="179" actId="14100"/>
          <ac:graphicFrameMkLst>
            <pc:docMk/>
            <pc:sldMk cId="996845251" sldId="257"/>
            <ac:graphicFrameMk id="33" creationId="{513E6290-FAC6-495E-83CA-2F67B06CC06F}"/>
          </ac:graphicFrameMkLst>
        </pc:graphicFrameChg>
        <pc:graphicFrameChg chg="add mod">
          <ac:chgData name="中井耕大" userId="S::k.nakai@e.hozanji-wel.org::a2da7c72-405b-4f24-b171-d62aba0d4f43" providerId="AD" clId="Web-{E96E7747-DC56-AB18-CE74-32CE154E6225}" dt="2021-12-27T04:38:54.797" v="178" actId="14100"/>
          <ac:graphicFrameMkLst>
            <pc:docMk/>
            <pc:sldMk cId="996845251" sldId="257"/>
            <ac:graphicFrameMk id="34" creationId="{00000000-0008-0000-0000-000005000000}"/>
          </ac:graphicFrameMkLst>
        </pc:graphicFrameChg>
        <pc:graphicFrameChg chg="add mod">
          <ac:chgData name="中井耕大" userId="S::k.nakai@e.hozanji-wel.org::a2da7c72-405b-4f24-b171-d62aba0d4f43" providerId="AD" clId="Web-{E96E7747-DC56-AB18-CE74-32CE154E6225}" dt="2021-12-27T05:26:46.511" v="408" actId="1076"/>
          <ac:graphicFrameMkLst>
            <pc:docMk/>
            <pc:sldMk cId="996845251" sldId="257"/>
            <ac:graphicFrameMk id="47" creationId="{F09FBD8E-6908-4CF2-8B1D-05BD6D3F3342}"/>
          </ac:graphicFrameMkLst>
        </pc:graphicFrameChg>
        <pc:graphicFrameChg chg="add mod">
          <ac:chgData name="中井耕大" userId="S::k.nakai@e.hozanji-wel.org::a2da7c72-405b-4f24-b171-d62aba0d4f43" providerId="AD" clId="Web-{E96E7747-DC56-AB18-CE74-32CE154E6225}" dt="2021-12-27T05:27:17.887" v="411" actId="1076"/>
          <ac:graphicFrameMkLst>
            <pc:docMk/>
            <pc:sldMk cId="996845251" sldId="257"/>
            <ac:graphicFrameMk id="48" creationId="{A19413D1-3C4A-4C8B-90C9-3808F9EE4647}"/>
          </ac:graphicFrameMkLst>
        </pc:graphicFrameChg>
        <pc:picChg chg="mod">
          <ac:chgData name="中井耕大" userId="S::k.nakai@e.hozanji-wel.org::a2da7c72-405b-4f24-b171-d62aba0d4f43" providerId="AD" clId="Web-{E96E7747-DC56-AB18-CE74-32CE154E6225}" dt="2021-12-27T05:33:28.802" v="427" actId="14100"/>
          <ac:picMkLst>
            <pc:docMk/>
            <pc:sldMk cId="996845251" sldId="257"/>
            <ac:picMk id="2" creationId="{7ABA9A3E-5AD3-4A8B-A1BC-E63977F21FB6}"/>
          </ac:picMkLst>
        </pc:picChg>
        <pc:picChg chg="mod">
          <ac:chgData name="中井耕大" userId="S::k.nakai@e.hozanji-wel.org::a2da7c72-405b-4f24-b171-d62aba0d4f43" providerId="AD" clId="Web-{E96E7747-DC56-AB18-CE74-32CE154E6225}" dt="2021-12-27T05:33:34.599" v="428" actId="14100"/>
          <ac:picMkLst>
            <pc:docMk/>
            <pc:sldMk cId="996845251" sldId="257"/>
            <ac:picMk id="3" creationId="{33ED1B4C-F77A-4C39-ACFF-12500B8CC79B}"/>
          </ac:picMkLst>
        </pc:picChg>
        <pc:picChg chg="mod">
          <ac:chgData name="中井耕大" userId="S::k.nakai@e.hozanji-wel.org::a2da7c72-405b-4f24-b171-d62aba0d4f43" providerId="AD" clId="Web-{E96E7747-DC56-AB18-CE74-32CE154E6225}" dt="2021-12-27T05:33:42.614" v="429" actId="14100"/>
          <ac:picMkLst>
            <pc:docMk/>
            <pc:sldMk cId="996845251" sldId="257"/>
            <ac:picMk id="5" creationId="{FDDE168E-1E26-4A61-BBF4-D1F3D9CF12C0}"/>
          </ac:picMkLst>
        </pc:picChg>
        <pc:picChg chg="mod">
          <ac:chgData name="中井耕大" userId="S::k.nakai@e.hozanji-wel.org::a2da7c72-405b-4f24-b171-d62aba0d4f43" providerId="AD" clId="Web-{E96E7747-DC56-AB18-CE74-32CE154E6225}" dt="2021-12-27T05:33:56.896" v="431" actId="14100"/>
          <ac:picMkLst>
            <pc:docMk/>
            <pc:sldMk cId="996845251" sldId="257"/>
            <ac:picMk id="7" creationId="{FF9FB9CD-530E-40FE-A71A-E3CFB83838CD}"/>
          </ac:picMkLst>
        </pc:picChg>
      </pc:sldChg>
    </pc:docChg>
  </pc:docChgLst>
  <pc:docChgLst>
    <pc:chgData name="中井耕大" userId="S::k.nakai@e.hozanji-wel.org::a2da7c72-405b-4f24-b171-d62aba0d4f43" providerId="AD" clId="Web-{C884150D-EC7D-4E69-B387-CC0800587875}"/>
    <pc:docChg chg="modSld">
      <pc:chgData name="中井耕大" userId="S::k.nakai@e.hozanji-wel.org::a2da7c72-405b-4f24-b171-d62aba0d4f43" providerId="AD" clId="Web-{C884150D-EC7D-4E69-B387-CC0800587875}" dt="2021-12-27T10:24:53.684" v="9" actId="14100"/>
      <pc:docMkLst>
        <pc:docMk/>
      </pc:docMkLst>
      <pc:sldChg chg="addSp delSp modSp">
        <pc:chgData name="中井耕大" userId="S::k.nakai@e.hozanji-wel.org::a2da7c72-405b-4f24-b171-d62aba0d4f43" providerId="AD" clId="Web-{C884150D-EC7D-4E69-B387-CC0800587875}" dt="2021-12-27T10:24:53.684" v="9" actId="14100"/>
        <pc:sldMkLst>
          <pc:docMk/>
          <pc:sldMk cId="996845251" sldId="257"/>
        </pc:sldMkLst>
        <pc:graphicFrameChg chg="del">
          <ac:chgData name="中井耕大" userId="S::k.nakai@e.hozanji-wel.org::a2da7c72-405b-4f24-b171-d62aba0d4f43" providerId="AD" clId="Web-{C884150D-EC7D-4E69-B387-CC0800587875}" dt="2021-12-27T10:23:23.370" v="1"/>
          <ac:graphicFrameMkLst>
            <pc:docMk/>
            <pc:sldMk cId="996845251" sldId="257"/>
            <ac:graphicFrameMk id="47" creationId="{F09FBD8E-6908-4CF2-8B1D-05BD6D3F3342}"/>
          </ac:graphicFrameMkLst>
        </pc:graphicFrameChg>
        <pc:graphicFrameChg chg="del">
          <ac:chgData name="中井耕大" userId="S::k.nakai@e.hozanji-wel.org::a2da7c72-405b-4f24-b171-d62aba0d4f43" providerId="AD" clId="Web-{C884150D-EC7D-4E69-B387-CC0800587875}" dt="2021-12-27T10:23:20.463" v="0"/>
          <ac:graphicFrameMkLst>
            <pc:docMk/>
            <pc:sldMk cId="996845251" sldId="257"/>
            <ac:graphicFrameMk id="48" creationId="{A19413D1-3C4A-4C8B-90C9-3808F9EE4647}"/>
          </ac:graphicFrameMkLst>
        </pc:graphicFrameChg>
        <pc:graphicFrameChg chg="add mod">
          <ac:chgData name="中井耕大" userId="S::k.nakai@e.hozanji-wel.org::a2da7c72-405b-4f24-b171-d62aba0d4f43" providerId="AD" clId="Web-{C884150D-EC7D-4E69-B387-CC0800587875}" dt="2021-12-27T10:23:49.589" v="4" actId="14100"/>
          <ac:graphicFrameMkLst>
            <pc:docMk/>
            <pc:sldMk cId="996845251" sldId="257"/>
            <ac:graphicFrameMk id="49" creationId="{A770015C-12E8-4A23-A510-1DF4BA6EC5D7}"/>
          </ac:graphicFrameMkLst>
        </pc:graphicFrameChg>
        <pc:graphicFrameChg chg="add mod">
          <ac:chgData name="中井耕大" userId="S::k.nakai@e.hozanji-wel.org::a2da7c72-405b-4f24-b171-d62aba0d4f43" providerId="AD" clId="Web-{C884150D-EC7D-4E69-B387-CC0800587875}" dt="2021-12-27T10:24:53.684" v="9" actId="14100"/>
          <ac:graphicFrameMkLst>
            <pc:docMk/>
            <pc:sldMk cId="996845251" sldId="257"/>
            <ac:graphicFrameMk id="50" creationId="{156D965C-4E6A-4D3B-BCBB-F2E17E1F6D9A}"/>
          </ac:graphicFrameMkLst>
        </pc:graphicFrameChg>
      </pc:sldChg>
    </pc:docChg>
  </pc:docChgLst>
  <pc:docChgLst>
    <pc:chgData name="中井耕大" userId="S::k.nakai@e.hozanji-wel.org::a2da7c72-405b-4f24-b171-d62aba0d4f43" providerId="AD" clId="Web-{ED9437A4-D240-77D0-EA9E-5F965D998432}"/>
    <pc:docChg chg="modSld">
      <pc:chgData name="中井耕大" userId="S::k.nakai@e.hozanji-wel.org::a2da7c72-405b-4f24-b171-d62aba0d4f43" providerId="AD" clId="Web-{ED9437A4-D240-77D0-EA9E-5F965D998432}" dt="2021-12-31T16:18:02.559" v="836" actId="1076"/>
      <pc:docMkLst>
        <pc:docMk/>
      </pc:docMkLst>
      <pc:sldChg chg="addSp delSp modSp">
        <pc:chgData name="中井耕大" userId="S::k.nakai@e.hozanji-wel.org::a2da7c72-405b-4f24-b171-d62aba0d4f43" providerId="AD" clId="Web-{ED9437A4-D240-77D0-EA9E-5F965D998432}" dt="2021-12-31T16:18:02.559" v="836" actId="1076"/>
        <pc:sldMkLst>
          <pc:docMk/>
          <pc:sldMk cId="996845251" sldId="257"/>
        </pc:sldMkLst>
        <pc:spChg chg="mod">
          <ac:chgData name="中井耕大" userId="S::k.nakai@e.hozanji-wel.org::a2da7c72-405b-4f24-b171-d62aba0d4f43" providerId="AD" clId="Web-{ED9437A4-D240-77D0-EA9E-5F965D998432}" dt="2021-12-31T16:04:50.479" v="766" actId="1076"/>
          <ac:spMkLst>
            <pc:docMk/>
            <pc:sldMk cId="996845251" sldId="257"/>
            <ac:spMk id="6" creationId="{12EF00CF-29C4-4D00-8191-29CBACB11F28}"/>
          </ac:spMkLst>
        </pc:spChg>
        <pc:spChg chg="del mod">
          <ac:chgData name="中井耕大" userId="S::k.nakai@e.hozanji-wel.org::a2da7c72-405b-4f24-b171-d62aba0d4f43" providerId="AD" clId="Web-{ED9437A4-D240-77D0-EA9E-5F965D998432}" dt="2021-12-31T15:12:28.842" v="78"/>
          <ac:spMkLst>
            <pc:docMk/>
            <pc:sldMk cId="996845251" sldId="257"/>
            <ac:spMk id="8" creationId="{F137714F-4185-4270-A1E8-26FF21EB5D77}"/>
          </ac:spMkLst>
        </pc:spChg>
        <pc:spChg chg="del mod">
          <ac:chgData name="中井耕大" userId="S::k.nakai@e.hozanji-wel.org::a2da7c72-405b-4f24-b171-d62aba0d4f43" providerId="AD" clId="Web-{ED9437A4-D240-77D0-EA9E-5F965D998432}" dt="2021-12-31T15:12:28.780" v="77"/>
          <ac:spMkLst>
            <pc:docMk/>
            <pc:sldMk cId="996845251" sldId="257"/>
            <ac:spMk id="9" creationId="{05A11E86-E659-478B-B6B8-3E0EB05774BD}"/>
          </ac:spMkLst>
        </pc:spChg>
        <pc:spChg chg="add del mod">
          <ac:chgData name="中井耕大" userId="S::k.nakai@e.hozanji-wel.org::a2da7c72-405b-4f24-b171-d62aba0d4f43" providerId="AD" clId="Web-{ED9437A4-D240-77D0-EA9E-5F965D998432}" dt="2021-12-31T14:55:30.425" v="28"/>
          <ac:spMkLst>
            <pc:docMk/>
            <pc:sldMk cId="996845251" sldId="257"/>
            <ac:spMk id="10" creationId="{9E161025-B5C9-4501-B0C3-FA4107A075E7}"/>
          </ac:spMkLst>
        </pc:spChg>
        <pc:spChg chg="add mod">
          <ac:chgData name="中井耕大" userId="S::k.nakai@e.hozanji-wel.org::a2da7c72-405b-4f24-b171-d62aba0d4f43" providerId="AD" clId="Web-{ED9437A4-D240-77D0-EA9E-5F965D998432}" dt="2021-12-31T14:57:16.870" v="72" actId="1076"/>
          <ac:spMkLst>
            <pc:docMk/>
            <pc:sldMk cId="996845251" sldId="257"/>
            <ac:spMk id="11" creationId="{FC0D5966-0386-4BAE-9B00-38998913BF18}"/>
          </ac:spMkLst>
        </pc:spChg>
        <pc:spChg chg="mod">
          <ac:chgData name="中井耕大" userId="S::k.nakai@e.hozanji-wel.org::a2da7c72-405b-4f24-b171-d62aba0d4f43" providerId="AD" clId="Web-{ED9437A4-D240-77D0-EA9E-5F965D998432}" dt="2021-12-31T15:33:19.719" v="228" actId="20577"/>
          <ac:spMkLst>
            <pc:docMk/>
            <pc:sldMk cId="996845251" sldId="257"/>
            <ac:spMk id="18" creationId="{5212C178-9F0F-4DAD-A304-5500F3148FC9}"/>
          </ac:spMkLst>
        </pc:spChg>
        <pc:spChg chg="mod">
          <ac:chgData name="中井耕大" userId="S::k.nakai@e.hozanji-wel.org::a2da7c72-405b-4f24-b171-d62aba0d4f43" providerId="AD" clId="Web-{ED9437A4-D240-77D0-EA9E-5F965D998432}" dt="2021-12-31T16:14:26.774" v="824" actId="20577"/>
          <ac:spMkLst>
            <pc:docMk/>
            <pc:sldMk cId="996845251" sldId="257"/>
            <ac:spMk id="19" creationId="{D86D2177-5B2D-4647-8587-A3153B8C9FE1}"/>
          </ac:spMkLst>
        </pc:spChg>
        <pc:spChg chg="mod">
          <ac:chgData name="中井耕大" userId="S::k.nakai@e.hozanji-wel.org::a2da7c72-405b-4f24-b171-d62aba0d4f43" providerId="AD" clId="Web-{ED9437A4-D240-77D0-EA9E-5F965D998432}" dt="2021-12-31T15:13:26.421" v="82" actId="1076"/>
          <ac:spMkLst>
            <pc:docMk/>
            <pc:sldMk cId="996845251" sldId="257"/>
            <ac:spMk id="20" creationId="{789F0966-BADD-44C0-B870-57EA9CC3B96A}"/>
          </ac:spMkLst>
        </pc:spChg>
        <pc:spChg chg="mod">
          <ac:chgData name="中井耕大" userId="S::k.nakai@e.hozanji-wel.org::a2da7c72-405b-4f24-b171-d62aba0d4f43" providerId="AD" clId="Web-{ED9437A4-D240-77D0-EA9E-5F965D998432}" dt="2021-12-31T15:13:34.875" v="83" actId="1076"/>
          <ac:spMkLst>
            <pc:docMk/>
            <pc:sldMk cId="996845251" sldId="257"/>
            <ac:spMk id="21" creationId="{E7E3A7EF-BD97-4002-95D4-CFA091D367B1}"/>
          </ac:spMkLst>
        </pc:spChg>
        <pc:spChg chg="mod">
          <ac:chgData name="中井耕大" userId="S::k.nakai@e.hozanji-wel.org::a2da7c72-405b-4f24-b171-d62aba0d4f43" providerId="AD" clId="Web-{ED9437A4-D240-77D0-EA9E-5F965D998432}" dt="2021-12-31T16:17:09.636" v="826" actId="20577"/>
          <ac:spMkLst>
            <pc:docMk/>
            <pc:sldMk cId="996845251" sldId="257"/>
            <ac:spMk id="29" creationId="{258DDB38-F729-4772-97E3-D2FDA23BB57C}"/>
          </ac:spMkLst>
        </pc:spChg>
        <pc:spChg chg="mod">
          <ac:chgData name="中井耕大" userId="S::k.nakai@e.hozanji-wel.org::a2da7c72-405b-4f24-b171-d62aba0d4f43" providerId="AD" clId="Web-{ED9437A4-D240-77D0-EA9E-5F965D998432}" dt="2021-12-31T16:18:02.559" v="836" actId="1076"/>
          <ac:spMkLst>
            <pc:docMk/>
            <pc:sldMk cId="996845251" sldId="257"/>
            <ac:spMk id="30" creationId="{EF8124E6-A35A-4926-9589-8A03FB3F164E}"/>
          </ac:spMkLst>
        </pc:spChg>
        <pc:spChg chg="mod">
          <ac:chgData name="中井耕大" userId="S::k.nakai@e.hozanji-wel.org::a2da7c72-405b-4f24-b171-d62aba0d4f43" providerId="AD" clId="Web-{ED9437A4-D240-77D0-EA9E-5F965D998432}" dt="2021-12-31T16:05:29.386" v="771" actId="1076"/>
          <ac:spMkLst>
            <pc:docMk/>
            <pc:sldMk cId="996845251" sldId="257"/>
            <ac:spMk id="35" creationId="{4894E6DA-FDF5-4269-9841-92113AA39101}"/>
          </ac:spMkLst>
        </pc:spChg>
        <pc:spChg chg="mod">
          <ac:chgData name="中井耕大" userId="S::k.nakai@e.hozanji-wel.org::a2da7c72-405b-4f24-b171-d62aba0d4f43" providerId="AD" clId="Web-{ED9437A4-D240-77D0-EA9E-5F965D998432}" dt="2021-12-31T16:05:19.682" v="770" actId="1076"/>
          <ac:spMkLst>
            <pc:docMk/>
            <pc:sldMk cId="996845251" sldId="257"/>
            <ac:spMk id="36" creationId="{0DFA9F22-59F7-4D8D-95A7-21DFB9165B77}"/>
          </ac:spMkLst>
        </pc:spChg>
        <pc:spChg chg="mod">
          <ac:chgData name="中井耕大" userId="S::k.nakai@e.hozanji-wel.org::a2da7c72-405b-4f24-b171-d62aba0d4f43" providerId="AD" clId="Web-{ED9437A4-D240-77D0-EA9E-5F965D998432}" dt="2021-12-31T16:05:05.807" v="768" actId="1076"/>
          <ac:spMkLst>
            <pc:docMk/>
            <pc:sldMk cId="996845251" sldId="257"/>
            <ac:spMk id="37" creationId="{9DE626B9-5635-4754-B781-6B26303AAA84}"/>
          </ac:spMkLst>
        </pc:spChg>
        <pc:spChg chg="mod">
          <ac:chgData name="中井耕大" userId="S::k.nakai@e.hozanji-wel.org::a2da7c72-405b-4f24-b171-d62aba0d4f43" providerId="AD" clId="Web-{ED9437A4-D240-77D0-EA9E-5F965D998432}" dt="2021-12-31T16:04:59.057" v="767" actId="1076"/>
          <ac:spMkLst>
            <pc:docMk/>
            <pc:sldMk cId="996845251" sldId="257"/>
            <ac:spMk id="38" creationId="{37AB0688-56A4-4099-BE62-108F93721D3D}"/>
          </ac:spMkLst>
        </pc:spChg>
        <pc:spChg chg="mod">
          <ac:chgData name="中井耕大" userId="S::k.nakai@e.hozanji-wel.org::a2da7c72-405b-4f24-b171-d62aba0d4f43" providerId="AD" clId="Web-{ED9437A4-D240-77D0-EA9E-5F965D998432}" dt="2021-12-31T16:06:09.090" v="774" actId="1076"/>
          <ac:spMkLst>
            <pc:docMk/>
            <pc:sldMk cId="996845251" sldId="257"/>
            <ac:spMk id="39" creationId="{E1484904-79C9-4BEC-AA02-5FC0F06AF5F8}"/>
          </ac:spMkLst>
        </pc:spChg>
        <pc:spChg chg="mod">
          <ac:chgData name="中井耕大" userId="S::k.nakai@e.hozanji-wel.org::a2da7c72-405b-4f24-b171-d62aba0d4f43" providerId="AD" clId="Web-{ED9437A4-D240-77D0-EA9E-5F965D998432}" dt="2021-12-31T16:06:50.279" v="781" actId="1076"/>
          <ac:spMkLst>
            <pc:docMk/>
            <pc:sldMk cId="996845251" sldId="257"/>
            <ac:spMk id="40" creationId="{5D43091B-304C-4F92-8B6F-CCF93A1C8DEE}"/>
          </ac:spMkLst>
        </pc:spChg>
        <pc:spChg chg="mod">
          <ac:chgData name="中井耕大" userId="S::k.nakai@e.hozanji-wel.org::a2da7c72-405b-4f24-b171-d62aba0d4f43" providerId="AD" clId="Web-{ED9437A4-D240-77D0-EA9E-5F965D998432}" dt="2021-12-31T16:07:35.655" v="786" actId="1076"/>
          <ac:spMkLst>
            <pc:docMk/>
            <pc:sldMk cId="996845251" sldId="257"/>
            <ac:spMk id="41" creationId="{8AFA8255-FE85-476F-80B9-462C018889CE}"/>
          </ac:spMkLst>
        </pc:spChg>
        <pc:spChg chg="mod">
          <ac:chgData name="中井耕大" userId="S::k.nakai@e.hozanji-wel.org::a2da7c72-405b-4f24-b171-d62aba0d4f43" providerId="AD" clId="Web-{ED9437A4-D240-77D0-EA9E-5F965D998432}" dt="2021-12-31T16:07:28.326" v="785" actId="1076"/>
          <ac:spMkLst>
            <pc:docMk/>
            <pc:sldMk cId="996845251" sldId="257"/>
            <ac:spMk id="42" creationId="{AB7C0FDD-06B7-4C05-B719-F5236E1EE51B}"/>
          </ac:spMkLst>
        </pc:spChg>
        <pc:spChg chg="mod">
          <ac:chgData name="中井耕大" userId="S::k.nakai@e.hozanji-wel.org::a2da7c72-405b-4f24-b171-d62aba0d4f43" providerId="AD" clId="Web-{ED9437A4-D240-77D0-EA9E-5F965D998432}" dt="2021-12-31T16:07:00.982" v="782" actId="1076"/>
          <ac:spMkLst>
            <pc:docMk/>
            <pc:sldMk cId="996845251" sldId="257"/>
            <ac:spMk id="43" creationId="{1A607B94-FC5B-4150-8BDD-F917F0E9C762}"/>
          </ac:spMkLst>
        </pc:spChg>
        <pc:spChg chg="mod">
          <ac:chgData name="中井耕大" userId="S::k.nakai@e.hozanji-wel.org::a2da7c72-405b-4f24-b171-d62aba0d4f43" providerId="AD" clId="Web-{ED9437A4-D240-77D0-EA9E-5F965D998432}" dt="2021-12-31T16:08:40.047" v="790" actId="1076"/>
          <ac:spMkLst>
            <pc:docMk/>
            <pc:sldMk cId="996845251" sldId="257"/>
            <ac:spMk id="44" creationId="{954E1733-C556-4177-A78B-03C8E08A5774}"/>
          </ac:spMkLst>
        </pc:spChg>
        <pc:spChg chg="mod">
          <ac:chgData name="中井耕大" userId="S::k.nakai@e.hozanji-wel.org::a2da7c72-405b-4f24-b171-d62aba0d4f43" providerId="AD" clId="Web-{ED9437A4-D240-77D0-EA9E-5F965D998432}" dt="2021-12-31T16:10:38.190" v="792" actId="1076"/>
          <ac:spMkLst>
            <pc:docMk/>
            <pc:sldMk cId="996845251" sldId="257"/>
            <ac:spMk id="45" creationId="{6D1BA796-CAD2-42CC-9AF9-DDA88CB76F9A}"/>
          </ac:spMkLst>
        </pc:spChg>
        <pc:spChg chg="add del mod">
          <ac:chgData name="中井耕大" userId="S::k.nakai@e.hozanji-wel.org::a2da7c72-405b-4f24-b171-d62aba0d4f43" providerId="AD" clId="Web-{ED9437A4-D240-77D0-EA9E-5F965D998432}" dt="2021-12-31T16:17:53.481" v="835" actId="1076"/>
          <ac:spMkLst>
            <pc:docMk/>
            <pc:sldMk cId="996845251" sldId="257"/>
            <ac:spMk id="46" creationId="{C820720F-379E-4811-8EC5-02701D113432}"/>
          </ac:spMkLst>
        </pc:spChg>
        <pc:spChg chg="add del mod">
          <ac:chgData name="中井耕大" userId="S::k.nakai@e.hozanji-wel.org::a2da7c72-405b-4f24-b171-d62aba0d4f43" providerId="AD" clId="Web-{ED9437A4-D240-77D0-EA9E-5F965D998432}" dt="2021-12-31T15:15:18.533" v="88"/>
          <ac:spMkLst>
            <pc:docMk/>
            <pc:sldMk cId="996845251" sldId="257"/>
            <ac:spMk id="48" creationId="{EFA04886-EEF4-473E-920C-5253D5CC095E}"/>
          </ac:spMkLst>
        </pc:spChg>
        <pc:spChg chg="add mod">
          <ac:chgData name="中井耕大" userId="S::k.nakai@e.hozanji-wel.org::a2da7c72-405b-4f24-b171-d62aba0d4f43" providerId="AD" clId="Web-{ED9437A4-D240-77D0-EA9E-5F965D998432}" dt="2021-12-31T15:27:59.833" v="171" actId="14100"/>
          <ac:spMkLst>
            <pc:docMk/>
            <pc:sldMk cId="996845251" sldId="257"/>
            <ac:spMk id="51" creationId="{BF7484D6-915C-414C-98FA-B11F4B1E7489}"/>
          </ac:spMkLst>
        </pc:spChg>
        <pc:spChg chg="add mod">
          <ac:chgData name="中井耕大" userId="S::k.nakai@e.hozanji-wel.org::a2da7c72-405b-4f24-b171-d62aba0d4f43" providerId="AD" clId="Web-{ED9437A4-D240-77D0-EA9E-5F965D998432}" dt="2021-12-31T16:00:16.515" v="750" actId="20577"/>
          <ac:spMkLst>
            <pc:docMk/>
            <pc:sldMk cId="996845251" sldId="257"/>
            <ac:spMk id="52" creationId="{13298D3E-0492-4802-B0B3-1CD1D60AFA7A}"/>
          </ac:spMkLst>
        </pc:spChg>
        <pc:spChg chg="add mod">
          <ac:chgData name="中井耕大" userId="S::k.nakai@e.hozanji-wel.org::a2da7c72-405b-4f24-b171-d62aba0d4f43" providerId="AD" clId="Web-{ED9437A4-D240-77D0-EA9E-5F965D998432}" dt="2021-12-31T15:49:21.442" v="551" actId="20577"/>
          <ac:spMkLst>
            <pc:docMk/>
            <pc:sldMk cId="996845251" sldId="257"/>
            <ac:spMk id="53" creationId="{848F758E-018A-46B8-92AD-5E1FBD0132BB}"/>
          </ac:spMkLst>
        </pc:spChg>
        <pc:spChg chg="add mod">
          <ac:chgData name="中井耕大" userId="S::k.nakai@e.hozanji-wel.org::a2da7c72-405b-4f24-b171-d62aba0d4f43" providerId="AD" clId="Web-{ED9437A4-D240-77D0-EA9E-5F965D998432}" dt="2021-12-31T15:59:18.356" v="735" actId="20577"/>
          <ac:spMkLst>
            <pc:docMk/>
            <pc:sldMk cId="996845251" sldId="257"/>
            <ac:spMk id="54" creationId="{CAF3C0A0-85A6-46C7-ACFA-654E19F54691}"/>
          </ac:spMkLst>
        </pc:spChg>
        <pc:spChg chg="mod">
          <ac:chgData name="中井耕大" userId="S::k.nakai@e.hozanji-wel.org::a2da7c72-405b-4f24-b171-d62aba0d4f43" providerId="AD" clId="Web-{ED9437A4-D240-77D0-EA9E-5F965D998432}" dt="2021-12-31T14:42:00.287" v="3" actId="1076"/>
          <ac:spMkLst>
            <pc:docMk/>
            <pc:sldMk cId="996845251" sldId="257"/>
            <ac:spMk id="114" creationId="{772034B5-CE62-408A-AFC9-172446AE4CB4}"/>
          </ac:spMkLst>
        </pc:spChg>
        <pc:spChg chg="mod">
          <ac:chgData name="中井耕大" userId="S::k.nakai@e.hozanji-wel.org::a2da7c72-405b-4f24-b171-d62aba0d4f43" providerId="AD" clId="Web-{ED9437A4-D240-77D0-EA9E-5F965D998432}" dt="2021-12-31T16:01:00.157" v="751" actId="1076"/>
          <ac:spMkLst>
            <pc:docMk/>
            <pc:sldMk cId="996845251" sldId="257"/>
            <ac:spMk id="115" creationId="{DEB7A1A0-223B-4873-8483-E80165BA60B1}"/>
          </ac:spMkLst>
        </pc:spChg>
        <pc:spChg chg="mod">
          <ac:chgData name="中井耕大" userId="S::k.nakai@e.hozanji-wel.org::a2da7c72-405b-4f24-b171-d62aba0d4f43" providerId="AD" clId="Web-{ED9437A4-D240-77D0-EA9E-5F965D998432}" dt="2021-12-31T16:13:04.710" v="813" actId="1076"/>
          <ac:spMkLst>
            <pc:docMk/>
            <pc:sldMk cId="996845251" sldId="257"/>
            <ac:spMk id="116" creationId="{0378C790-FE30-4B06-BF48-07C72C35AA06}"/>
          </ac:spMkLst>
        </pc:spChg>
        <pc:spChg chg="del mod">
          <ac:chgData name="中井耕大" userId="S::k.nakai@e.hozanji-wel.org::a2da7c72-405b-4f24-b171-d62aba0d4f43" providerId="AD" clId="Web-{ED9437A4-D240-77D0-EA9E-5F965D998432}" dt="2021-12-31T16:14:09.961" v="817"/>
          <ac:spMkLst>
            <pc:docMk/>
            <pc:sldMk cId="996845251" sldId="257"/>
            <ac:spMk id="117" creationId="{01CAF02C-1CC7-4444-A633-EBF3459D20D7}"/>
          </ac:spMkLst>
        </pc:spChg>
        <pc:spChg chg="del mod">
          <ac:chgData name="中井耕大" userId="S::k.nakai@e.hozanji-wel.org::a2da7c72-405b-4f24-b171-d62aba0d4f43" providerId="AD" clId="Web-{ED9437A4-D240-77D0-EA9E-5F965D998432}" dt="2021-12-31T16:14:12.070" v="818"/>
          <ac:spMkLst>
            <pc:docMk/>
            <pc:sldMk cId="996845251" sldId="257"/>
            <ac:spMk id="118" creationId="{6F73CE42-E405-4645-A0A5-C8EB4E9AC0E3}"/>
          </ac:spMkLst>
        </pc:spChg>
        <pc:spChg chg="mod">
          <ac:chgData name="中井耕大" userId="S::k.nakai@e.hozanji-wel.org::a2da7c72-405b-4f24-b171-d62aba0d4f43" providerId="AD" clId="Web-{ED9437A4-D240-77D0-EA9E-5F965D998432}" dt="2021-12-31T16:14:06.367" v="816" actId="1076"/>
          <ac:spMkLst>
            <pc:docMk/>
            <pc:sldMk cId="996845251" sldId="257"/>
            <ac:spMk id="119" creationId="{CA192187-A301-4715-BFF9-EEB2A6E151A4}"/>
          </ac:spMkLst>
        </pc:spChg>
        <pc:graphicFrameChg chg="mod">
          <ac:chgData name="中井耕大" userId="S::k.nakai@e.hozanji-wel.org::a2da7c72-405b-4f24-b171-d62aba0d4f43" providerId="AD" clId="Web-{ED9437A4-D240-77D0-EA9E-5F965D998432}" dt="2021-12-31T16:04:39.197" v="765" actId="1076"/>
          <ac:graphicFrameMkLst>
            <pc:docMk/>
            <pc:sldMk cId="996845251" sldId="257"/>
            <ac:graphicFrameMk id="33" creationId="{513E6290-FAC6-495E-83CA-2F67B06CC06F}"/>
          </ac:graphicFrameMkLst>
        </pc:graphicFrameChg>
        <pc:graphicFrameChg chg="mod">
          <ac:chgData name="中井耕大" userId="S::k.nakai@e.hozanji-wel.org::a2da7c72-405b-4f24-b171-d62aba0d4f43" providerId="AD" clId="Web-{ED9437A4-D240-77D0-EA9E-5F965D998432}" dt="2021-12-31T16:06:25.028" v="779" actId="1076"/>
          <ac:graphicFrameMkLst>
            <pc:docMk/>
            <pc:sldMk cId="996845251" sldId="257"/>
            <ac:graphicFrameMk id="34" creationId="{00000000-0008-0000-0000-000005000000}"/>
          </ac:graphicFrameMkLst>
        </pc:graphicFrameChg>
        <pc:graphicFrameChg chg="mod">
          <ac:chgData name="中井耕大" userId="S::k.nakai@e.hozanji-wel.org::a2da7c72-405b-4f24-b171-d62aba0d4f43" providerId="AD" clId="Web-{ED9437A4-D240-77D0-EA9E-5F965D998432}" dt="2021-12-31T16:11:32.784" v="797" actId="14100"/>
          <ac:graphicFrameMkLst>
            <pc:docMk/>
            <pc:sldMk cId="996845251" sldId="257"/>
            <ac:graphicFrameMk id="49" creationId="{A770015C-12E8-4A23-A510-1DF4BA6EC5D7}"/>
          </ac:graphicFrameMkLst>
        </pc:graphicFrameChg>
        <pc:graphicFrameChg chg="mod">
          <ac:chgData name="中井耕大" userId="S::k.nakai@e.hozanji-wel.org::a2da7c72-405b-4f24-b171-d62aba0d4f43" providerId="AD" clId="Web-{ED9437A4-D240-77D0-EA9E-5F965D998432}" dt="2021-12-31T16:11:43.628" v="798" actId="1076"/>
          <ac:graphicFrameMkLst>
            <pc:docMk/>
            <pc:sldMk cId="996845251" sldId="257"/>
            <ac:graphicFrameMk id="50" creationId="{156D965C-4E6A-4D3B-BCBB-F2E17E1F6D9A}"/>
          </ac:graphicFrameMkLst>
        </pc:graphicFrameChg>
        <pc:picChg chg="mod">
          <ac:chgData name="中井耕大" userId="S::k.nakai@e.hozanji-wel.org::a2da7c72-405b-4f24-b171-d62aba0d4f43" providerId="AD" clId="Web-{ED9437A4-D240-77D0-EA9E-5F965D998432}" dt="2021-12-31T15:12:28.436" v="73" actId="1076"/>
          <ac:picMkLst>
            <pc:docMk/>
            <pc:sldMk cId="996845251" sldId="257"/>
            <ac:picMk id="2" creationId="{7ABA9A3E-5AD3-4A8B-A1BC-E63977F21FB6}"/>
          </ac:picMkLst>
        </pc:picChg>
        <pc:picChg chg="mod">
          <ac:chgData name="中井耕大" userId="S::k.nakai@e.hozanji-wel.org::a2da7c72-405b-4f24-b171-d62aba0d4f43" providerId="AD" clId="Web-{ED9437A4-D240-77D0-EA9E-5F965D998432}" dt="2021-12-31T15:12:28.998" v="80" actId="1076"/>
          <ac:picMkLst>
            <pc:docMk/>
            <pc:sldMk cId="996845251" sldId="257"/>
            <ac:picMk id="3" creationId="{33ED1B4C-F77A-4C39-ACFF-12500B8CC79B}"/>
          </ac:picMkLst>
        </pc:picChg>
        <pc:picChg chg="add mod">
          <ac:chgData name="中井耕大" userId="S::k.nakai@e.hozanji-wel.org::a2da7c72-405b-4f24-b171-d62aba0d4f43" providerId="AD" clId="Web-{ED9437A4-D240-77D0-EA9E-5F965D998432}" dt="2021-12-31T16:08:18.202" v="789" actId="14100"/>
          <ac:picMkLst>
            <pc:docMk/>
            <pc:sldMk cId="996845251" sldId="257"/>
            <ac:picMk id="4" creationId="{2C660C63-AD1C-47E8-BFCF-D88DDCECED40}"/>
          </ac:picMkLst>
        </pc:picChg>
        <pc:picChg chg="mod">
          <ac:chgData name="中井耕大" userId="S::k.nakai@e.hozanji-wel.org::a2da7c72-405b-4f24-b171-d62aba0d4f43" providerId="AD" clId="Web-{ED9437A4-D240-77D0-EA9E-5F965D998432}" dt="2021-12-31T15:12:28.530" v="74" actId="1076"/>
          <ac:picMkLst>
            <pc:docMk/>
            <pc:sldMk cId="996845251" sldId="257"/>
            <ac:picMk id="5" creationId="{FDDE168E-1E26-4A61-BBF4-D1F3D9CF12C0}"/>
          </ac:picMkLst>
        </pc:picChg>
        <pc:picChg chg="mod">
          <ac:chgData name="中井耕大" userId="S::k.nakai@e.hozanji-wel.org::a2da7c72-405b-4f24-b171-d62aba0d4f43" providerId="AD" clId="Web-{ED9437A4-D240-77D0-EA9E-5F965D998432}" dt="2021-12-31T15:12:28.920" v="79" actId="1076"/>
          <ac:picMkLst>
            <pc:docMk/>
            <pc:sldMk cId="996845251" sldId="257"/>
            <ac:picMk id="7" creationId="{FF9FB9CD-530E-40FE-A71A-E3CFB83838CD}"/>
          </ac:picMkLst>
        </pc:picChg>
      </pc:sldChg>
    </pc:docChg>
  </pc:docChgLst>
  <pc:docChgLst>
    <pc:chgData name="中井耕大" userId="S::k.nakai@e.hozanji-wel.org::a2da7c72-405b-4f24-b171-d62aba0d4f43" providerId="AD" clId="Web-{3D52ED12-A251-77BB-4594-149C373B0A75}"/>
    <pc:docChg chg="delSld modSld">
      <pc:chgData name="中井耕大" userId="S::k.nakai@e.hozanji-wel.org::a2da7c72-405b-4f24-b171-d62aba0d4f43" providerId="AD" clId="Web-{3D52ED12-A251-77BB-4594-149C373B0A75}" dt="2022-01-04T16:50:05.225" v="1082"/>
      <pc:docMkLst>
        <pc:docMk/>
      </pc:docMkLst>
      <pc:sldChg chg="del">
        <pc:chgData name="中井耕大" userId="S::k.nakai@e.hozanji-wel.org::a2da7c72-405b-4f24-b171-d62aba0d4f43" providerId="AD" clId="Web-{3D52ED12-A251-77BB-4594-149C373B0A75}" dt="2022-01-04T16:50:05.225" v="1082"/>
        <pc:sldMkLst>
          <pc:docMk/>
          <pc:sldMk cId="941783471" sldId="256"/>
        </pc:sldMkLst>
      </pc:sldChg>
      <pc:sldChg chg="addSp delSp modSp">
        <pc:chgData name="中井耕大" userId="S::k.nakai@e.hozanji-wel.org::a2da7c72-405b-4f24-b171-d62aba0d4f43" providerId="AD" clId="Web-{3D52ED12-A251-77BB-4594-149C373B0A75}" dt="2022-01-04T16:48:34.223" v="1081"/>
        <pc:sldMkLst>
          <pc:docMk/>
          <pc:sldMk cId="996845251" sldId="257"/>
        </pc:sldMkLst>
        <pc:spChg chg="add del mod">
          <ac:chgData name="中井耕大" userId="S::k.nakai@e.hozanji-wel.org::a2da7c72-405b-4f24-b171-d62aba0d4f43" providerId="AD" clId="Web-{3D52ED12-A251-77BB-4594-149C373B0A75}" dt="2022-01-04T15:32:02.428" v="349"/>
          <ac:spMkLst>
            <pc:docMk/>
            <pc:sldMk cId="996845251" sldId="257"/>
            <ac:spMk id="8" creationId="{851D27C0-FFFE-4559-9DDC-8B9D6751F455}"/>
          </ac:spMkLst>
        </pc:spChg>
        <pc:spChg chg="mod">
          <ac:chgData name="中井耕大" userId="S::k.nakai@e.hozanji-wel.org::a2da7c72-405b-4f24-b171-d62aba0d4f43" providerId="AD" clId="Web-{3D52ED12-A251-77BB-4594-149C373B0A75}" dt="2022-01-04T16:48:34.223" v="1081"/>
          <ac:spMkLst>
            <pc:docMk/>
            <pc:sldMk cId="996845251" sldId="257"/>
            <ac:spMk id="19" creationId="{D86D2177-5B2D-4647-8587-A3153B8C9FE1}"/>
          </ac:spMkLst>
        </pc:spChg>
        <pc:spChg chg="mod">
          <ac:chgData name="中井耕大" userId="S::k.nakai@e.hozanji-wel.org::a2da7c72-405b-4f24-b171-d62aba0d4f43" providerId="AD" clId="Web-{3D52ED12-A251-77BB-4594-149C373B0A75}" dt="2022-01-04T15:15:49.684" v="229" actId="20577"/>
          <ac:spMkLst>
            <pc:docMk/>
            <pc:sldMk cId="996845251" sldId="257"/>
            <ac:spMk id="21" creationId="{E7E3A7EF-BD97-4002-95D4-CFA091D367B1}"/>
          </ac:spMkLst>
        </pc:spChg>
        <pc:spChg chg="mod">
          <ac:chgData name="中井耕大" userId="S::k.nakai@e.hozanji-wel.org::a2da7c72-405b-4f24-b171-d62aba0d4f43" providerId="AD" clId="Web-{3D52ED12-A251-77BB-4594-149C373B0A75}" dt="2022-01-04T15:19:17.267" v="274" actId="1076"/>
          <ac:spMkLst>
            <pc:docMk/>
            <pc:sldMk cId="996845251" sldId="257"/>
            <ac:spMk id="30" creationId="{EF8124E6-A35A-4926-9589-8A03FB3F164E}"/>
          </ac:spMkLst>
        </pc:spChg>
        <pc:spChg chg="mod ord">
          <ac:chgData name="中井耕大" userId="S::k.nakai@e.hozanji-wel.org::a2da7c72-405b-4f24-b171-d62aba0d4f43" providerId="AD" clId="Web-{3D52ED12-A251-77BB-4594-149C373B0A75}" dt="2022-01-04T15:36:54.693" v="365"/>
          <ac:spMkLst>
            <pc:docMk/>
            <pc:sldMk cId="996845251" sldId="257"/>
            <ac:spMk id="39" creationId="{E1484904-79C9-4BEC-AA02-5FC0F06AF5F8}"/>
          </ac:spMkLst>
        </pc:spChg>
        <pc:spChg chg="del mod ord">
          <ac:chgData name="中井耕大" userId="S::k.nakai@e.hozanji-wel.org::a2da7c72-405b-4f24-b171-d62aba0d4f43" providerId="AD" clId="Web-{3D52ED12-A251-77BB-4594-149C373B0A75}" dt="2022-01-04T16:33:10.919" v="894"/>
          <ac:spMkLst>
            <pc:docMk/>
            <pc:sldMk cId="996845251" sldId="257"/>
            <ac:spMk id="44" creationId="{954E1733-C556-4177-A78B-03C8E08A5774}"/>
          </ac:spMkLst>
        </pc:spChg>
        <pc:spChg chg="mod">
          <ac:chgData name="中井耕大" userId="S::k.nakai@e.hozanji-wel.org::a2da7c72-405b-4f24-b171-d62aba0d4f43" providerId="AD" clId="Web-{3D52ED12-A251-77BB-4594-149C373B0A75}" dt="2022-01-04T15:50:44.899" v="423"/>
          <ac:spMkLst>
            <pc:docMk/>
            <pc:sldMk cId="996845251" sldId="257"/>
            <ac:spMk id="51" creationId="{BF7484D6-915C-414C-98FA-B11F4B1E7489}"/>
          </ac:spMkLst>
        </pc:spChg>
        <pc:spChg chg="mod">
          <ac:chgData name="中井耕大" userId="S::k.nakai@e.hozanji-wel.org::a2da7c72-405b-4f24-b171-d62aba0d4f43" providerId="AD" clId="Web-{3D52ED12-A251-77BB-4594-149C373B0A75}" dt="2022-01-04T16:02:11.196" v="621" actId="20577"/>
          <ac:spMkLst>
            <pc:docMk/>
            <pc:sldMk cId="996845251" sldId="257"/>
            <ac:spMk id="56" creationId="{24A60111-F0B6-47ED-A9C5-14AE1AE5A69B}"/>
          </ac:spMkLst>
        </pc:spChg>
        <pc:spChg chg="mod">
          <ac:chgData name="中井耕大" userId="S::k.nakai@e.hozanji-wel.org::a2da7c72-405b-4f24-b171-d62aba0d4f43" providerId="AD" clId="Web-{3D52ED12-A251-77BB-4594-149C373B0A75}" dt="2022-01-04T15:23:52.074" v="319" actId="1076"/>
          <ac:spMkLst>
            <pc:docMk/>
            <pc:sldMk cId="996845251" sldId="257"/>
            <ac:spMk id="58" creationId="{43CFDC59-1DA5-42AB-8B9F-6DC6DF1432A9}"/>
          </ac:spMkLst>
        </pc:spChg>
        <pc:spChg chg="mod">
          <ac:chgData name="中井耕大" userId="S::k.nakai@e.hozanji-wel.org::a2da7c72-405b-4f24-b171-d62aba0d4f43" providerId="AD" clId="Web-{3D52ED12-A251-77BB-4594-149C373B0A75}" dt="2022-01-04T15:23:41.902" v="318" actId="1076"/>
          <ac:spMkLst>
            <pc:docMk/>
            <pc:sldMk cId="996845251" sldId="257"/>
            <ac:spMk id="60" creationId="{8F3378DF-EA18-4F31-A7EE-08EEC1EF43F0}"/>
          </ac:spMkLst>
        </pc:spChg>
        <pc:spChg chg="del mod">
          <ac:chgData name="中井耕大" userId="S::k.nakai@e.hozanji-wel.org::a2da7c72-405b-4f24-b171-d62aba0d4f43" providerId="AD" clId="Web-{3D52ED12-A251-77BB-4594-149C373B0A75}" dt="2022-01-04T14:33:58.693" v="17"/>
          <ac:spMkLst>
            <pc:docMk/>
            <pc:sldMk cId="996845251" sldId="257"/>
            <ac:spMk id="63" creationId="{6D4E3AC1-B669-4FB3-B731-5342AEB33054}"/>
          </ac:spMkLst>
        </pc:spChg>
        <pc:spChg chg="mod">
          <ac:chgData name="中井耕大" userId="S::k.nakai@e.hozanji-wel.org::a2da7c72-405b-4f24-b171-d62aba0d4f43" providerId="AD" clId="Web-{3D52ED12-A251-77BB-4594-149C373B0A75}" dt="2022-01-04T15:33:44.837" v="359" actId="1076"/>
          <ac:spMkLst>
            <pc:docMk/>
            <pc:sldMk cId="996845251" sldId="257"/>
            <ac:spMk id="64" creationId="{36E857F9-442F-40B6-BF30-6447CACEB2B7}"/>
          </ac:spMkLst>
        </pc:spChg>
        <pc:spChg chg="add mod">
          <ac:chgData name="中井耕大" userId="S::k.nakai@e.hozanji-wel.org::a2da7c72-405b-4f24-b171-d62aba0d4f43" providerId="AD" clId="Web-{3D52ED12-A251-77BB-4594-149C373B0A75}" dt="2022-01-04T15:33:56.322" v="360" actId="1076"/>
          <ac:spMkLst>
            <pc:docMk/>
            <pc:sldMk cId="996845251" sldId="257"/>
            <ac:spMk id="68" creationId="{451DBBC0-D6F0-48F8-B4AB-18F5A7D86576}"/>
          </ac:spMkLst>
        </pc:spChg>
        <pc:spChg chg="add mod">
          <ac:chgData name="中井耕大" userId="S::k.nakai@e.hozanji-wel.org::a2da7c72-405b-4f24-b171-d62aba0d4f43" providerId="AD" clId="Web-{3D52ED12-A251-77BB-4594-149C373B0A75}" dt="2022-01-04T15:19:49.752" v="276" actId="1076"/>
          <ac:spMkLst>
            <pc:docMk/>
            <pc:sldMk cId="996845251" sldId="257"/>
            <ac:spMk id="74" creationId="{9B76F248-4BCB-4D22-A9DA-CD1CAD485C57}"/>
          </ac:spMkLst>
        </pc:spChg>
        <pc:spChg chg="add mod">
          <ac:chgData name="中井耕大" userId="S::k.nakai@e.hozanji-wel.org::a2da7c72-405b-4f24-b171-d62aba0d4f43" providerId="AD" clId="Web-{3D52ED12-A251-77BB-4594-149C373B0A75}" dt="2022-01-04T15:23:08.776" v="316" actId="1076"/>
          <ac:spMkLst>
            <pc:docMk/>
            <pc:sldMk cId="996845251" sldId="257"/>
            <ac:spMk id="75" creationId="{A491CB6A-F400-4EE4-B634-ABCD4EAFA2EE}"/>
          </ac:spMkLst>
        </pc:spChg>
        <pc:spChg chg="add del mod">
          <ac:chgData name="中井耕大" userId="S::k.nakai@e.hozanji-wel.org::a2da7c72-405b-4f24-b171-d62aba0d4f43" providerId="AD" clId="Web-{3D52ED12-A251-77BB-4594-149C373B0A75}" dt="2022-01-04T15:22:36.506" v="314"/>
          <ac:spMkLst>
            <pc:docMk/>
            <pc:sldMk cId="996845251" sldId="257"/>
            <ac:spMk id="76" creationId="{5F3B356B-C49F-418F-9D13-62894ADA63DA}"/>
          </ac:spMkLst>
        </pc:spChg>
        <pc:spChg chg="add mod">
          <ac:chgData name="中井耕大" userId="S::k.nakai@e.hozanji-wel.org::a2da7c72-405b-4f24-b171-d62aba0d4f43" providerId="AD" clId="Web-{3D52ED12-A251-77BB-4594-149C373B0A75}" dt="2022-01-04T15:24:34.106" v="321" actId="1076"/>
          <ac:spMkLst>
            <pc:docMk/>
            <pc:sldMk cId="996845251" sldId="257"/>
            <ac:spMk id="77" creationId="{0E2B068C-8AD3-4DD0-8EBB-89ED0F4B394F}"/>
          </ac:spMkLst>
        </pc:spChg>
        <pc:spChg chg="add mod">
          <ac:chgData name="中井耕大" userId="S::k.nakai@e.hozanji-wel.org::a2da7c72-405b-4f24-b171-d62aba0d4f43" providerId="AD" clId="Web-{3D52ED12-A251-77BB-4594-149C373B0A75}" dt="2022-01-04T15:31:39.053" v="346" actId="1076"/>
          <ac:spMkLst>
            <pc:docMk/>
            <pc:sldMk cId="996845251" sldId="257"/>
            <ac:spMk id="78" creationId="{17CE267F-D388-4654-8B72-948C9DC711DB}"/>
          </ac:spMkLst>
        </pc:spChg>
        <pc:spChg chg="add mod">
          <ac:chgData name="中井耕大" userId="S::k.nakai@e.hozanji-wel.org::a2da7c72-405b-4f24-b171-d62aba0d4f43" providerId="AD" clId="Web-{3D52ED12-A251-77BB-4594-149C373B0A75}" dt="2022-01-04T15:31:10.271" v="345" actId="1076"/>
          <ac:spMkLst>
            <pc:docMk/>
            <pc:sldMk cId="996845251" sldId="257"/>
            <ac:spMk id="79" creationId="{94309044-C239-4F20-A72E-439EEF197F68}"/>
          </ac:spMkLst>
        </pc:spChg>
        <pc:spChg chg="add mod">
          <ac:chgData name="中井耕大" userId="S::k.nakai@e.hozanji-wel.org::a2da7c72-405b-4f24-b171-d62aba0d4f43" providerId="AD" clId="Web-{3D52ED12-A251-77BB-4594-149C373B0A75}" dt="2022-01-04T15:33:13.680" v="357" actId="1076"/>
          <ac:spMkLst>
            <pc:docMk/>
            <pc:sldMk cId="996845251" sldId="257"/>
            <ac:spMk id="80" creationId="{91FEF46E-035C-46EA-AB8A-BC1DAC811D67}"/>
          </ac:spMkLst>
        </pc:spChg>
        <pc:spChg chg="add mod">
          <ac:chgData name="中井耕大" userId="S::k.nakai@e.hozanji-wel.org::a2da7c72-405b-4f24-b171-d62aba0d4f43" providerId="AD" clId="Web-{3D52ED12-A251-77BB-4594-149C373B0A75}" dt="2022-01-04T15:33:25.040" v="358" actId="1076"/>
          <ac:spMkLst>
            <pc:docMk/>
            <pc:sldMk cId="996845251" sldId="257"/>
            <ac:spMk id="81" creationId="{AC821EDA-2E6B-45F7-B121-0D4EE432BE77}"/>
          </ac:spMkLst>
        </pc:spChg>
        <pc:spChg chg="add mod">
          <ac:chgData name="中井耕大" userId="S::k.nakai@e.hozanji-wel.org::a2da7c72-405b-4f24-b171-d62aba0d4f43" providerId="AD" clId="Web-{3D52ED12-A251-77BB-4594-149C373B0A75}" dt="2022-01-04T15:38:03.647" v="372" actId="20577"/>
          <ac:spMkLst>
            <pc:docMk/>
            <pc:sldMk cId="996845251" sldId="257"/>
            <ac:spMk id="82" creationId="{D7EE15DF-D5EB-4909-8521-6A6CBB8FCEA4}"/>
          </ac:spMkLst>
        </pc:spChg>
        <pc:spChg chg="add mod">
          <ac:chgData name="中井耕大" userId="S::k.nakai@e.hozanji-wel.org::a2da7c72-405b-4f24-b171-d62aba0d4f43" providerId="AD" clId="Web-{3D52ED12-A251-77BB-4594-149C373B0A75}" dt="2022-01-04T15:39:21.118" v="384" actId="20577"/>
          <ac:spMkLst>
            <pc:docMk/>
            <pc:sldMk cId="996845251" sldId="257"/>
            <ac:spMk id="83" creationId="{10C2C8FF-7005-4DA5-8C2A-7469B124A8AF}"/>
          </ac:spMkLst>
        </pc:spChg>
        <pc:spChg chg="add mod">
          <ac:chgData name="中井耕大" userId="S::k.nakai@e.hozanji-wel.org::a2da7c72-405b-4f24-b171-d62aba0d4f43" providerId="AD" clId="Web-{3D52ED12-A251-77BB-4594-149C373B0A75}" dt="2022-01-04T15:40:03.947" v="392" actId="20577"/>
          <ac:spMkLst>
            <pc:docMk/>
            <pc:sldMk cId="996845251" sldId="257"/>
            <ac:spMk id="84" creationId="{E1843A48-81BE-414A-BA36-5BE9A816C74B}"/>
          </ac:spMkLst>
        </pc:spChg>
        <pc:spChg chg="add mod">
          <ac:chgData name="中井耕大" userId="S::k.nakai@e.hozanji-wel.org::a2da7c72-405b-4f24-b171-d62aba0d4f43" providerId="AD" clId="Web-{3D52ED12-A251-77BB-4594-149C373B0A75}" dt="2022-01-04T15:40:34.260" v="399" actId="20577"/>
          <ac:spMkLst>
            <pc:docMk/>
            <pc:sldMk cId="996845251" sldId="257"/>
            <ac:spMk id="85" creationId="{D0ECC136-A96C-4BA9-9148-45A895217342}"/>
          </ac:spMkLst>
        </pc:spChg>
        <pc:spChg chg="add mod">
          <ac:chgData name="中井耕大" userId="S::k.nakai@e.hozanji-wel.org::a2da7c72-405b-4f24-b171-d62aba0d4f43" providerId="AD" clId="Web-{3D52ED12-A251-77BB-4594-149C373B0A75}" dt="2022-01-04T15:41:26.980" v="401" actId="1076"/>
          <ac:spMkLst>
            <pc:docMk/>
            <pc:sldMk cId="996845251" sldId="257"/>
            <ac:spMk id="86" creationId="{8222491C-57DF-4A2D-8F83-A495152A16B7}"/>
          </ac:spMkLst>
        </pc:spChg>
        <pc:spChg chg="add mod">
          <ac:chgData name="中井耕大" userId="S::k.nakai@e.hozanji-wel.org::a2da7c72-405b-4f24-b171-d62aba0d4f43" providerId="AD" clId="Web-{3D52ED12-A251-77BB-4594-149C373B0A75}" dt="2022-01-04T15:42:09.764" v="406" actId="20577"/>
          <ac:spMkLst>
            <pc:docMk/>
            <pc:sldMk cId="996845251" sldId="257"/>
            <ac:spMk id="87" creationId="{9B9818F2-7C75-4363-B466-075D146A47C5}"/>
          </ac:spMkLst>
        </pc:spChg>
        <pc:spChg chg="add mod">
          <ac:chgData name="中井耕大" userId="S::k.nakai@e.hozanji-wel.org::a2da7c72-405b-4f24-b171-d62aba0d4f43" providerId="AD" clId="Web-{3D52ED12-A251-77BB-4594-149C373B0A75}" dt="2022-01-04T15:42:53" v="408" actId="1076"/>
          <ac:spMkLst>
            <pc:docMk/>
            <pc:sldMk cId="996845251" sldId="257"/>
            <ac:spMk id="88" creationId="{E7C7F664-1778-4D38-8605-84C11D2D8676}"/>
          </ac:spMkLst>
        </pc:spChg>
        <pc:spChg chg="add mod">
          <ac:chgData name="中井耕大" userId="S::k.nakai@e.hozanji-wel.org::a2da7c72-405b-4f24-b171-d62aba0d4f43" providerId="AD" clId="Web-{3D52ED12-A251-77BB-4594-149C373B0A75}" dt="2022-01-04T15:43:23.547" v="412" actId="20577"/>
          <ac:spMkLst>
            <pc:docMk/>
            <pc:sldMk cId="996845251" sldId="257"/>
            <ac:spMk id="89" creationId="{7DBCDDC9-954E-4E77-AF27-D12AECFA3E73}"/>
          </ac:spMkLst>
        </pc:spChg>
        <pc:spChg chg="add mod">
          <ac:chgData name="中井耕大" userId="S::k.nakai@e.hozanji-wel.org::a2da7c72-405b-4f24-b171-d62aba0d4f43" providerId="AD" clId="Web-{3D52ED12-A251-77BB-4594-149C373B0A75}" dt="2022-01-04T15:44:04.267" v="418" actId="20577"/>
          <ac:spMkLst>
            <pc:docMk/>
            <pc:sldMk cId="996845251" sldId="257"/>
            <ac:spMk id="90" creationId="{02275461-1CDB-41F0-AF76-DB94305BB4BB}"/>
          </ac:spMkLst>
        </pc:spChg>
        <pc:spChg chg="add mod">
          <ac:chgData name="中井耕大" userId="S::k.nakai@e.hozanji-wel.org::a2da7c72-405b-4f24-b171-d62aba0d4f43" providerId="AD" clId="Web-{3D52ED12-A251-77BB-4594-149C373B0A75}" dt="2022-01-04T16:37:45.769" v="953" actId="20577"/>
          <ac:spMkLst>
            <pc:docMk/>
            <pc:sldMk cId="996845251" sldId="257"/>
            <ac:spMk id="91" creationId="{A575B23A-D2C5-491D-B823-D3237B8CF39C}"/>
          </ac:spMkLst>
        </pc:spChg>
        <pc:spChg chg="add mod">
          <ac:chgData name="中井耕大" userId="S::k.nakai@e.hozanji-wel.org::a2da7c72-405b-4f24-b171-d62aba0d4f43" providerId="AD" clId="Web-{3D52ED12-A251-77BB-4594-149C373B0A75}" dt="2022-01-04T16:31:49.433" v="893" actId="20577"/>
          <ac:spMkLst>
            <pc:docMk/>
            <pc:sldMk cId="996845251" sldId="257"/>
            <ac:spMk id="92" creationId="{0BA86D2F-B00E-4B1C-A543-097CB9F2AF87}"/>
          </ac:spMkLst>
        </pc:spChg>
        <pc:spChg chg="add del mod">
          <ac:chgData name="中井耕大" userId="S::k.nakai@e.hozanji-wel.org::a2da7c72-405b-4f24-b171-d62aba0d4f43" providerId="AD" clId="Web-{3D52ED12-A251-77BB-4594-149C373B0A75}" dt="2022-01-04T16:34:16.436" v="901"/>
          <ac:spMkLst>
            <pc:docMk/>
            <pc:sldMk cId="996845251" sldId="257"/>
            <ac:spMk id="93" creationId="{5F280BAD-6408-4C9B-A56F-394E11A75E74}"/>
          </ac:spMkLst>
        </pc:spChg>
        <pc:spChg chg="add mod">
          <ac:chgData name="中井耕大" userId="S::k.nakai@e.hozanji-wel.org::a2da7c72-405b-4f24-b171-d62aba0d4f43" providerId="AD" clId="Web-{3D52ED12-A251-77BB-4594-149C373B0A75}" dt="2022-01-04T16:35:24.719" v="926" actId="1076"/>
          <ac:spMkLst>
            <pc:docMk/>
            <pc:sldMk cId="996845251" sldId="257"/>
            <ac:spMk id="94" creationId="{E1661421-F190-4798-A892-FE061F86B74B}"/>
          </ac:spMkLst>
        </pc:spChg>
        <pc:spChg chg="mod">
          <ac:chgData name="中井耕大" userId="S::k.nakai@e.hozanji-wel.org::a2da7c72-405b-4f24-b171-d62aba0d4f43" providerId="AD" clId="Web-{3D52ED12-A251-77BB-4594-149C373B0A75}" dt="2022-01-04T15:59:29.521" v="599" actId="14100"/>
          <ac:spMkLst>
            <pc:docMk/>
            <pc:sldMk cId="996845251" sldId="257"/>
            <ac:spMk id="115" creationId="{DEB7A1A0-223B-4873-8483-E80165BA60B1}"/>
          </ac:spMkLst>
        </pc:spChg>
        <pc:spChg chg="mod">
          <ac:chgData name="中井耕大" userId="S::k.nakai@e.hozanji-wel.org::a2da7c72-405b-4f24-b171-d62aba0d4f43" providerId="AD" clId="Web-{3D52ED12-A251-77BB-4594-149C373B0A75}" dt="2022-01-04T15:59:46.834" v="601" actId="14100"/>
          <ac:spMkLst>
            <pc:docMk/>
            <pc:sldMk cId="996845251" sldId="257"/>
            <ac:spMk id="116" creationId="{0378C790-FE30-4B06-BF48-07C72C35AA06}"/>
          </ac:spMkLst>
        </pc:spChg>
        <pc:spChg chg="mod">
          <ac:chgData name="中井耕大" userId="S::k.nakai@e.hozanji-wel.org::a2da7c72-405b-4f24-b171-d62aba0d4f43" providerId="AD" clId="Web-{3D52ED12-A251-77BB-4594-149C373B0A75}" dt="2022-01-04T15:20:10.424" v="279" actId="1076"/>
          <ac:spMkLst>
            <pc:docMk/>
            <pc:sldMk cId="996845251" sldId="257"/>
            <ac:spMk id="119" creationId="{CA192187-A301-4715-BFF9-EEB2A6E151A4}"/>
          </ac:spMkLst>
        </pc:spChg>
        <pc:graphicFrameChg chg="del">
          <ac:chgData name="中井耕大" userId="S::k.nakai@e.hozanji-wel.org::a2da7c72-405b-4f24-b171-d62aba0d4f43" providerId="AD" clId="Web-{3D52ED12-A251-77BB-4594-149C373B0A75}" dt="2022-01-04T14:25:58.133" v="8"/>
          <ac:graphicFrameMkLst>
            <pc:docMk/>
            <pc:sldMk cId="996845251" sldId="257"/>
            <ac:graphicFrameMk id="55" creationId="{5F915E98-BA6E-4E8F-A27A-03751069E471}"/>
          </ac:graphicFrameMkLst>
        </pc:graphicFrameChg>
        <pc:graphicFrameChg chg="add del mod">
          <ac:chgData name="中井耕大" userId="S::k.nakai@e.hozanji-wel.org::a2da7c72-405b-4f24-b171-d62aba0d4f43" providerId="AD" clId="Web-{3D52ED12-A251-77BB-4594-149C373B0A75}" dt="2022-01-04T14:40:51.032" v="26"/>
          <ac:graphicFrameMkLst>
            <pc:docMk/>
            <pc:sldMk cId="996845251" sldId="257"/>
            <ac:graphicFrameMk id="57" creationId="{27DEC958-CA7A-456F-B19E-F1FCC5FFD870}"/>
          </ac:graphicFrameMkLst>
        </pc:graphicFrameChg>
        <pc:graphicFrameChg chg="add del mod">
          <ac:chgData name="中井耕大" userId="S::k.nakai@e.hozanji-wel.org::a2da7c72-405b-4f24-b171-d62aba0d4f43" providerId="AD" clId="Web-{3D52ED12-A251-77BB-4594-149C373B0A75}" dt="2022-01-04T15:00:06.640" v="49"/>
          <ac:graphicFrameMkLst>
            <pc:docMk/>
            <pc:sldMk cId="996845251" sldId="257"/>
            <ac:graphicFrameMk id="61" creationId="{24B99DCA-0C8F-460D-B744-B259637BF365}"/>
          </ac:graphicFrameMkLst>
        </pc:graphicFrameChg>
        <pc:graphicFrameChg chg="del">
          <ac:chgData name="中井耕大" userId="S::k.nakai@e.hozanji-wel.org::a2da7c72-405b-4f24-b171-d62aba0d4f43" providerId="AD" clId="Web-{3D52ED12-A251-77BB-4594-149C373B0A75}" dt="2022-01-04T14:24:59.007" v="3"/>
          <ac:graphicFrameMkLst>
            <pc:docMk/>
            <pc:sldMk cId="996845251" sldId="257"/>
            <ac:graphicFrameMk id="62" creationId="{D9933622-E87F-40A0-8E42-6E22774F5917}"/>
          </ac:graphicFrameMkLst>
        </pc:graphicFrameChg>
        <pc:graphicFrameChg chg="del">
          <ac:chgData name="中井耕大" userId="S::k.nakai@e.hozanji-wel.org::a2da7c72-405b-4f24-b171-d62aba0d4f43" providerId="AD" clId="Web-{3D52ED12-A251-77BB-4594-149C373B0A75}" dt="2022-01-04T14:24:52.726" v="2"/>
          <ac:graphicFrameMkLst>
            <pc:docMk/>
            <pc:sldMk cId="996845251" sldId="257"/>
            <ac:graphicFrameMk id="65" creationId="{B254958B-79E0-4357-BFCA-23E7C05AD437}"/>
          </ac:graphicFrameMkLst>
        </pc:graphicFrameChg>
        <pc:graphicFrameChg chg="add del mod">
          <ac:chgData name="中井耕大" userId="S::k.nakai@e.hozanji-wel.org::a2da7c72-405b-4f24-b171-d62aba0d4f43" providerId="AD" clId="Web-{3D52ED12-A251-77BB-4594-149C373B0A75}" dt="2022-01-04T14:42:25.362" v="30"/>
          <ac:graphicFrameMkLst>
            <pc:docMk/>
            <pc:sldMk cId="996845251" sldId="257"/>
            <ac:graphicFrameMk id="66" creationId="{69709D86-6494-492A-8200-F6FD4A39C636}"/>
          </ac:graphicFrameMkLst>
        </pc:graphicFrameChg>
        <pc:graphicFrameChg chg="add del mod">
          <ac:chgData name="中井耕大" userId="S::k.nakai@e.hozanji-wel.org::a2da7c72-405b-4f24-b171-d62aba0d4f43" providerId="AD" clId="Web-{3D52ED12-A251-77BB-4594-149C373B0A75}" dt="2022-01-04T15:00:39.703" v="53"/>
          <ac:graphicFrameMkLst>
            <pc:docMk/>
            <pc:sldMk cId="996845251" sldId="257"/>
            <ac:graphicFrameMk id="67" creationId="{2E5F07B8-0FF6-4A6B-9D03-B4D9D6EC1C60}"/>
          </ac:graphicFrameMkLst>
        </pc:graphicFrameChg>
        <pc:graphicFrameChg chg="add mod">
          <ac:chgData name="中井耕大" userId="S::k.nakai@e.hozanji-wel.org::a2da7c72-405b-4f24-b171-d62aba0d4f43" providerId="AD" clId="Web-{3D52ED12-A251-77BB-4594-149C373B0A75}" dt="2022-01-04T15:19:57.033" v="277" actId="1076"/>
          <ac:graphicFrameMkLst>
            <pc:docMk/>
            <pc:sldMk cId="996845251" sldId="257"/>
            <ac:graphicFrameMk id="69" creationId="{6FEF783B-AA92-413C-BA41-217D0B2A18AE}"/>
          </ac:graphicFrameMkLst>
        </pc:graphicFrameChg>
        <pc:graphicFrameChg chg="add mod">
          <ac:chgData name="中井耕大" userId="S::k.nakai@e.hozanji-wel.org::a2da7c72-405b-4f24-b171-d62aba0d4f43" providerId="AD" clId="Web-{3D52ED12-A251-77BB-4594-149C373B0A75}" dt="2022-01-04T15:39:45.290" v="388" actId="1076"/>
          <ac:graphicFrameMkLst>
            <pc:docMk/>
            <pc:sldMk cId="996845251" sldId="257"/>
            <ac:graphicFrameMk id="70" creationId="{3D804C73-FC75-4E56-8FE9-80535232ABD0}"/>
          </ac:graphicFrameMkLst>
        </pc:graphicFrameChg>
        <pc:graphicFrameChg chg="add del mod">
          <ac:chgData name="中井耕大" userId="S::k.nakai@e.hozanji-wel.org::a2da7c72-405b-4f24-b171-d62aba0d4f43" providerId="AD" clId="Web-{3D52ED12-A251-77BB-4594-149C373B0A75}" dt="2022-01-04T14:58:38.466" v="47"/>
          <ac:graphicFrameMkLst>
            <pc:docMk/>
            <pc:sldMk cId="996845251" sldId="257"/>
            <ac:graphicFrameMk id="71" creationId="{24B99DCA-0C8F-460D-B744-B259637BF365}"/>
          </ac:graphicFrameMkLst>
        </pc:graphicFrameChg>
        <pc:graphicFrameChg chg="add mod">
          <ac:chgData name="中井耕大" userId="S::k.nakai@e.hozanji-wel.org::a2da7c72-405b-4f24-b171-d62aba0d4f43" providerId="AD" clId="Web-{3D52ED12-A251-77BB-4594-149C373B0A75}" dt="2022-01-04T15:28:12.111" v="330" actId="1076"/>
          <ac:graphicFrameMkLst>
            <pc:docMk/>
            <pc:sldMk cId="996845251" sldId="257"/>
            <ac:graphicFrameMk id="72" creationId="{24B99DCA-0C8F-460D-B744-B259637BF365}"/>
          </ac:graphicFrameMkLst>
        </pc:graphicFrameChg>
        <pc:graphicFrameChg chg="add mod">
          <ac:chgData name="中井耕大" userId="S::k.nakai@e.hozanji-wel.org::a2da7c72-405b-4f24-b171-d62aba0d4f43" providerId="AD" clId="Web-{3D52ED12-A251-77BB-4594-149C373B0A75}" dt="2022-01-04T15:34:19.416" v="361" actId="14100"/>
          <ac:graphicFrameMkLst>
            <pc:docMk/>
            <pc:sldMk cId="996845251" sldId="257"/>
            <ac:graphicFrameMk id="73" creationId="{2E5F07B8-0FF6-4A6B-9D03-B4D9D6EC1C60}"/>
          </ac:graphicFrameMkLst>
        </pc:graphicFrameChg>
        <pc:picChg chg="mod">
          <ac:chgData name="中井耕大" userId="S::k.nakai@e.hozanji-wel.org::a2da7c72-405b-4f24-b171-d62aba0d4f43" providerId="AD" clId="Web-{3D52ED12-A251-77BB-4594-149C373B0A75}" dt="2022-01-04T16:04:24.934" v="632" actId="14100"/>
          <ac:picMkLst>
            <pc:docMk/>
            <pc:sldMk cId="996845251" sldId="257"/>
            <ac:picMk id="4" creationId="{2C660C63-AD1C-47E8-BFCF-D88DDCECED40}"/>
          </ac:picMkLst>
        </pc:picChg>
        <pc:picChg chg="mod">
          <ac:chgData name="中井耕大" userId="S::k.nakai@e.hozanji-wel.org::a2da7c72-405b-4f24-b171-d62aba0d4f43" providerId="AD" clId="Web-{3D52ED12-A251-77BB-4594-149C373B0A75}" dt="2022-01-04T14:49:23.405" v="36" actId="1076"/>
          <ac:picMkLst>
            <pc:docMk/>
            <pc:sldMk cId="996845251" sldId="257"/>
            <ac:picMk id="59" creationId="{55E668D3-368A-4A3B-A79E-1EBF9271FD53}"/>
          </ac:picMkLst>
        </pc:picChg>
      </pc:sldChg>
    </pc:docChg>
  </pc:docChgLst>
  <pc:docChgLst>
    <pc:chgData name="中井耕大" userId="S::k.nakai@e.hozanji-wel.org::a2da7c72-405b-4f24-b171-d62aba0d4f43" providerId="AD" clId="Web-{B1B260E6-2481-7DA1-E0C0-66C9343B3CE5}"/>
    <pc:docChg chg="modSld">
      <pc:chgData name="中井耕大" userId="S::k.nakai@e.hozanji-wel.org::a2da7c72-405b-4f24-b171-d62aba0d4f43" providerId="AD" clId="Web-{B1B260E6-2481-7DA1-E0C0-66C9343B3CE5}" dt="2022-01-11T10:06:53.049" v="39" actId="14100"/>
      <pc:docMkLst>
        <pc:docMk/>
      </pc:docMkLst>
      <pc:sldChg chg="modSp">
        <pc:chgData name="中井耕大" userId="S::k.nakai@e.hozanji-wel.org::a2da7c72-405b-4f24-b171-d62aba0d4f43" providerId="AD" clId="Web-{B1B260E6-2481-7DA1-E0C0-66C9343B3CE5}" dt="2022-01-11T10:06:53.049" v="39" actId="14100"/>
        <pc:sldMkLst>
          <pc:docMk/>
          <pc:sldMk cId="996845251" sldId="257"/>
        </pc:sldMkLst>
        <pc:spChg chg="mod">
          <ac:chgData name="中井耕大" userId="S::k.nakai@e.hozanji-wel.org::a2da7c72-405b-4f24-b171-d62aba0d4f43" providerId="AD" clId="Web-{B1B260E6-2481-7DA1-E0C0-66C9343B3CE5}" dt="2022-01-11T09:59:08.269" v="12" actId="20577"/>
          <ac:spMkLst>
            <pc:docMk/>
            <pc:sldMk cId="996845251" sldId="257"/>
            <ac:spMk id="16" creationId="{F87E3778-6F9F-43C5-A765-B265123AFC1E}"/>
          </ac:spMkLst>
        </pc:spChg>
        <pc:spChg chg="mod">
          <ac:chgData name="中井耕大" userId="S::k.nakai@e.hozanji-wel.org::a2da7c72-405b-4f24-b171-d62aba0d4f43" providerId="AD" clId="Web-{B1B260E6-2481-7DA1-E0C0-66C9343B3CE5}" dt="2022-01-11T09:59:59.786" v="22" actId="20577"/>
          <ac:spMkLst>
            <pc:docMk/>
            <pc:sldMk cId="996845251" sldId="257"/>
            <ac:spMk id="19" creationId="{D86D2177-5B2D-4647-8587-A3153B8C9FE1}"/>
          </ac:spMkLst>
        </pc:spChg>
        <pc:spChg chg="mod">
          <ac:chgData name="中井耕大" userId="S::k.nakai@e.hozanji-wel.org::a2da7c72-405b-4f24-b171-d62aba0d4f43" providerId="AD" clId="Web-{B1B260E6-2481-7DA1-E0C0-66C9343B3CE5}" dt="2022-01-11T09:58:49.863" v="5" actId="20577"/>
          <ac:spMkLst>
            <pc:docMk/>
            <pc:sldMk cId="996845251" sldId="257"/>
            <ac:spMk id="53" creationId="{848F758E-018A-46B8-92AD-5E1FBD0132BB}"/>
          </ac:spMkLst>
        </pc:spChg>
        <pc:spChg chg="mod">
          <ac:chgData name="中井耕大" userId="S::k.nakai@e.hozanji-wel.org::a2da7c72-405b-4f24-b171-d62aba0d4f43" providerId="AD" clId="Web-{B1B260E6-2481-7DA1-E0C0-66C9343B3CE5}" dt="2022-01-11T09:58:58.425" v="11" actId="20577"/>
          <ac:spMkLst>
            <pc:docMk/>
            <pc:sldMk cId="996845251" sldId="257"/>
            <ac:spMk id="54" creationId="{CAF3C0A0-85A6-46C7-ACFA-654E19F54691}"/>
          </ac:spMkLst>
        </pc:spChg>
        <pc:spChg chg="mod">
          <ac:chgData name="中井耕大" userId="S::k.nakai@e.hozanji-wel.org::a2da7c72-405b-4f24-b171-d62aba0d4f43" providerId="AD" clId="Web-{B1B260E6-2481-7DA1-E0C0-66C9343B3CE5}" dt="2022-01-11T10:06:53.049" v="39" actId="14100"/>
          <ac:spMkLst>
            <pc:docMk/>
            <pc:sldMk cId="996845251" sldId="257"/>
            <ac:spMk id="92" creationId="{0BA86D2F-B00E-4B1C-A543-097CB9F2AF87}"/>
          </ac:spMkLst>
        </pc:spChg>
        <pc:spChg chg="mod">
          <ac:chgData name="中井耕大" userId="S::k.nakai@e.hozanji-wel.org::a2da7c72-405b-4f24-b171-d62aba0d4f43" providerId="AD" clId="Web-{B1B260E6-2481-7DA1-E0C0-66C9343B3CE5}" dt="2022-01-11T09:59:30.067" v="17" actId="20577"/>
          <ac:spMkLst>
            <pc:docMk/>
            <pc:sldMk cId="996845251" sldId="257"/>
            <ac:spMk id="95" creationId="{85618409-7513-479E-A90A-6E6891B15A08}"/>
          </ac:spMkLst>
        </pc:spChg>
      </pc:sldChg>
    </pc:docChg>
  </pc:docChgLst>
  <pc:docChgLst>
    <pc:chgData name="中井耕大" userId="S::k.nakai@e.hozanji-wel.org::a2da7c72-405b-4f24-b171-d62aba0d4f43" providerId="AD" clId="Web-{FC0CD31B-0CB8-2A51-7C48-00B9F61CA544}"/>
    <pc:docChg chg="modSld">
      <pc:chgData name="中井耕大" userId="S::k.nakai@e.hozanji-wel.org::a2da7c72-405b-4f24-b171-d62aba0d4f43" providerId="AD" clId="Web-{FC0CD31B-0CB8-2A51-7C48-00B9F61CA544}" dt="2022-01-03T15:41:00.673" v="27" actId="14100"/>
      <pc:docMkLst>
        <pc:docMk/>
      </pc:docMkLst>
      <pc:sldChg chg="addSp delSp modSp">
        <pc:chgData name="中井耕大" userId="S::k.nakai@e.hozanji-wel.org::a2da7c72-405b-4f24-b171-d62aba0d4f43" providerId="AD" clId="Web-{FC0CD31B-0CB8-2A51-7C48-00B9F61CA544}" dt="2022-01-03T15:41:00.673" v="27" actId="14100"/>
        <pc:sldMkLst>
          <pc:docMk/>
          <pc:sldMk cId="996845251" sldId="257"/>
        </pc:sldMkLst>
        <pc:spChg chg="add mod">
          <ac:chgData name="中井耕大" userId="S::k.nakai@e.hozanji-wel.org::a2da7c72-405b-4f24-b171-d62aba0d4f43" providerId="AD" clId="Web-{FC0CD31B-0CB8-2A51-7C48-00B9F61CA544}" dt="2022-01-03T15:27:51.176" v="20" actId="1076"/>
          <ac:spMkLst>
            <pc:docMk/>
            <pc:sldMk cId="996845251" sldId="257"/>
            <ac:spMk id="63" creationId="{6D4E3AC1-B669-4FB3-B731-5342AEB33054}"/>
          </ac:spMkLst>
        </pc:spChg>
        <pc:spChg chg="add mod">
          <ac:chgData name="中井耕大" userId="S::k.nakai@e.hozanji-wel.org::a2da7c72-405b-4f24-b171-d62aba0d4f43" providerId="AD" clId="Web-{FC0CD31B-0CB8-2A51-7C48-00B9F61CA544}" dt="2022-01-03T15:27:40.879" v="19" actId="1076"/>
          <ac:spMkLst>
            <pc:docMk/>
            <pc:sldMk cId="996845251" sldId="257"/>
            <ac:spMk id="64" creationId="{36E857F9-442F-40B6-BF30-6447CACEB2B7}"/>
          </ac:spMkLst>
        </pc:spChg>
        <pc:graphicFrameChg chg="mod">
          <ac:chgData name="中井耕大" userId="S::k.nakai@e.hozanji-wel.org::a2da7c72-405b-4f24-b171-d62aba0d4f43" providerId="AD" clId="Web-{FC0CD31B-0CB8-2A51-7C48-00B9F61CA544}" dt="2022-01-03T15:26:13.228" v="14" actId="14100"/>
          <ac:graphicFrameMkLst>
            <pc:docMk/>
            <pc:sldMk cId="996845251" sldId="257"/>
            <ac:graphicFrameMk id="55" creationId="{5F915E98-BA6E-4E8F-A27A-03751069E471}"/>
          </ac:graphicFrameMkLst>
        </pc:graphicFrameChg>
        <pc:graphicFrameChg chg="del">
          <ac:chgData name="中井耕大" userId="S::k.nakai@e.hozanji-wel.org::a2da7c72-405b-4f24-b171-d62aba0d4f43" providerId="AD" clId="Web-{FC0CD31B-0CB8-2A51-7C48-00B9F61CA544}" dt="2022-01-03T15:23:44.022" v="1"/>
          <ac:graphicFrameMkLst>
            <pc:docMk/>
            <pc:sldMk cId="996845251" sldId="257"/>
            <ac:graphicFrameMk id="57" creationId="{98583DE7-74BF-42B3-8338-C72F70B47333}"/>
          </ac:graphicFrameMkLst>
        </pc:graphicFrameChg>
        <pc:graphicFrameChg chg="add del mod">
          <ac:chgData name="中井耕大" userId="S::k.nakai@e.hozanji-wel.org::a2da7c72-405b-4f24-b171-d62aba0d4f43" providerId="AD" clId="Web-{FC0CD31B-0CB8-2A51-7C48-00B9F61CA544}" dt="2022-01-03T15:25:42.384" v="8"/>
          <ac:graphicFrameMkLst>
            <pc:docMk/>
            <pc:sldMk cId="996845251" sldId="257"/>
            <ac:graphicFrameMk id="61" creationId="{D9933622-E87F-40A0-8E42-6E22774F5917}"/>
          </ac:graphicFrameMkLst>
        </pc:graphicFrameChg>
        <pc:graphicFrameChg chg="add mod">
          <ac:chgData name="中井耕大" userId="S::k.nakai@e.hozanji-wel.org::a2da7c72-405b-4f24-b171-d62aba0d4f43" providerId="AD" clId="Web-{FC0CD31B-0CB8-2A51-7C48-00B9F61CA544}" dt="2022-01-03T15:26:04.728" v="13" actId="14100"/>
          <ac:graphicFrameMkLst>
            <pc:docMk/>
            <pc:sldMk cId="996845251" sldId="257"/>
            <ac:graphicFrameMk id="62" creationId="{D9933622-E87F-40A0-8E42-6E22774F5917}"/>
          </ac:graphicFrameMkLst>
        </pc:graphicFrameChg>
        <pc:graphicFrameChg chg="add mod">
          <ac:chgData name="中井耕大" userId="S::k.nakai@e.hozanji-wel.org::a2da7c72-405b-4f24-b171-d62aba0d4f43" providerId="AD" clId="Web-{FC0CD31B-0CB8-2A51-7C48-00B9F61CA544}" dt="2022-01-03T15:41:00.673" v="27" actId="14100"/>
          <ac:graphicFrameMkLst>
            <pc:docMk/>
            <pc:sldMk cId="996845251" sldId="257"/>
            <ac:graphicFrameMk id="65" creationId="{B254958B-79E0-4357-BFCA-23E7C05AD437}"/>
          </ac:graphicFrameMkLst>
        </pc:graphicFrameChg>
        <pc:picChg chg="mod">
          <ac:chgData name="中井耕大" userId="S::k.nakai@e.hozanji-wel.org::a2da7c72-405b-4f24-b171-d62aba0d4f43" providerId="AD" clId="Web-{FC0CD31B-0CB8-2A51-7C48-00B9F61CA544}" dt="2022-01-03T15:40:39.876" v="22" actId="1076"/>
          <ac:picMkLst>
            <pc:docMk/>
            <pc:sldMk cId="996845251" sldId="257"/>
            <ac:picMk id="4" creationId="{2C660C63-AD1C-47E8-BFCF-D88DDCECED40}"/>
          </ac:picMkLst>
        </pc:picChg>
        <pc:picChg chg="mod">
          <ac:chgData name="中井耕大" userId="S::k.nakai@e.hozanji-wel.org::a2da7c72-405b-4f24-b171-d62aba0d4f43" providerId="AD" clId="Web-{FC0CD31B-0CB8-2A51-7C48-00B9F61CA544}" dt="2022-01-03T15:40:42.907" v="23" actId="1076"/>
          <ac:picMkLst>
            <pc:docMk/>
            <pc:sldMk cId="996845251" sldId="257"/>
            <ac:picMk id="59" creationId="{55E668D3-368A-4A3B-A79E-1EBF9271FD53}"/>
          </ac:picMkLst>
        </pc:picChg>
      </pc:sldChg>
    </pc:docChg>
  </pc:docChgLst>
  <pc:docChgLst>
    <pc:chgData name="中井耕大" userId="S::k.nakai@e.hozanji-wel.org::a2da7c72-405b-4f24-b171-d62aba0d4f43" providerId="AD" clId="Web-{7A94CAAF-667B-D1DB-EE8E-9CC236D08FC6}"/>
    <pc:docChg chg="modSld">
      <pc:chgData name="中井耕大" userId="S::k.nakai@e.hozanji-wel.org::a2da7c72-405b-4f24-b171-d62aba0d4f43" providerId="AD" clId="Web-{7A94CAAF-667B-D1DB-EE8E-9CC236D08FC6}" dt="2022-01-14T13:52:01.726" v="32"/>
      <pc:docMkLst>
        <pc:docMk/>
      </pc:docMkLst>
      <pc:sldChg chg="delSp">
        <pc:chgData name="中井耕大" userId="S::k.nakai@e.hozanji-wel.org::a2da7c72-405b-4f24-b171-d62aba0d4f43" providerId="AD" clId="Web-{7A94CAAF-667B-D1DB-EE8E-9CC236D08FC6}" dt="2022-01-14T13:52:01.726" v="32"/>
        <pc:sldMkLst>
          <pc:docMk/>
          <pc:sldMk cId="996845251" sldId="257"/>
        </pc:sldMkLst>
        <pc:spChg chg="del">
          <ac:chgData name="中井耕大" userId="S::k.nakai@e.hozanji-wel.org::a2da7c72-405b-4f24-b171-d62aba0d4f43" providerId="AD" clId="Web-{7A94CAAF-667B-D1DB-EE8E-9CC236D08FC6}" dt="2022-01-14T13:51:16.346" v="19"/>
          <ac:spMkLst>
            <pc:docMk/>
            <pc:sldMk cId="996845251" sldId="257"/>
            <ac:spMk id="6" creationId="{12EF00CF-29C4-4D00-8191-29CBACB11F28}"/>
          </ac:spMkLst>
        </pc:spChg>
        <pc:spChg chg="del">
          <ac:chgData name="中井耕大" userId="S::k.nakai@e.hozanji-wel.org::a2da7c72-405b-4f24-b171-d62aba0d4f43" providerId="AD" clId="Web-{7A94CAAF-667B-D1DB-EE8E-9CC236D08FC6}" dt="2022-01-14T13:51:16.346" v="23"/>
          <ac:spMkLst>
            <pc:docMk/>
            <pc:sldMk cId="996845251" sldId="257"/>
            <ac:spMk id="29" creationId="{258DDB38-F729-4772-97E3-D2FDA23BB57C}"/>
          </ac:spMkLst>
        </pc:spChg>
        <pc:spChg chg="del">
          <ac:chgData name="中井耕大" userId="S::k.nakai@e.hozanji-wel.org::a2da7c72-405b-4f24-b171-d62aba0d4f43" providerId="AD" clId="Web-{7A94CAAF-667B-D1DB-EE8E-9CC236D08FC6}" dt="2022-01-14T13:51:16.346" v="22"/>
          <ac:spMkLst>
            <pc:docMk/>
            <pc:sldMk cId="996845251" sldId="257"/>
            <ac:spMk id="30" creationId="{EF8124E6-A35A-4926-9589-8A03FB3F164E}"/>
          </ac:spMkLst>
        </pc:spChg>
        <pc:spChg chg="del">
          <ac:chgData name="中井耕大" userId="S::k.nakai@e.hozanji-wel.org::a2da7c72-405b-4f24-b171-d62aba0d4f43" providerId="AD" clId="Web-{7A94CAAF-667B-D1DB-EE8E-9CC236D08FC6}" dt="2022-01-14T13:51:16.346" v="18"/>
          <ac:spMkLst>
            <pc:docMk/>
            <pc:sldMk cId="996845251" sldId="257"/>
            <ac:spMk id="35" creationId="{4894E6DA-FDF5-4269-9841-92113AA39101}"/>
          </ac:spMkLst>
        </pc:spChg>
        <pc:spChg chg="del">
          <ac:chgData name="中井耕大" userId="S::k.nakai@e.hozanji-wel.org::a2da7c72-405b-4f24-b171-d62aba0d4f43" providerId="AD" clId="Web-{7A94CAAF-667B-D1DB-EE8E-9CC236D08FC6}" dt="2022-01-14T13:51:16.346" v="17"/>
          <ac:spMkLst>
            <pc:docMk/>
            <pc:sldMk cId="996845251" sldId="257"/>
            <ac:spMk id="36" creationId="{0DFA9F22-59F7-4D8D-95A7-21DFB9165B77}"/>
          </ac:spMkLst>
        </pc:spChg>
        <pc:spChg chg="del">
          <ac:chgData name="中井耕大" userId="S::k.nakai@e.hozanji-wel.org::a2da7c72-405b-4f24-b171-d62aba0d4f43" providerId="AD" clId="Web-{7A94CAAF-667B-D1DB-EE8E-9CC236D08FC6}" dt="2022-01-14T13:51:16.346" v="16"/>
          <ac:spMkLst>
            <pc:docMk/>
            <pc:sldMk cId="996845251" sldId="257"/>
            <ac:spMk id="37" creationId="{9DE626B9-5635-4754-B781-6B26303AAA84}"/>
          </ac:spMkLst>
        </pc:spChg>
        <pc:spChg chg="del">
          <ac:chgData name="中井耕大" userId="S::k.nakai@e.hozanji-wel.org::a2da7c72-405b-4f24-b171-d62aba0d4f43" providerId="AD" clId="Web-{7A94CAAF-667B-D1DB-EE8E-9CC236D08FC6}" dt="2022-01-14T13:51:16.346" v="15"/>
          <ac:spMkLst>
            <pc:docMk/>
            <pc:sldMk cId="996845251" sldId="257"/>
            <ac:spMk id="38" creationId="{37AB0688-56A4-4099-BE62-108F93721D3D}"/>
          </ac:spMkLst>
        </pc:spChg>
        <pc:spChg chg="del">
          <ac:chgData name="中井耕大" userId="S::k.nakai@e.hozanji-wel.org::a2da7c72-405b-4f24-b171-d62aba0d4f43" providerId="AD" clId="Web-{7A94CAAF-667B-D1DB-EE8E-9CC236D08FC6}" dt="2022-01-14T13:51:16.330" v="5"/>
          <ac:spMkLst>
            <pc:docMk/>
            <pc:sldMk cId="996845251" sldId="257"/>
            <ac:spMk id="39" creationId="{E1484904-79C9-4BEC-AA02-5FC0F06AF5F8}"/>
          </ac:spMkLst>
        </pc:spChg>
        <pc:spChg chg="del">
          <ac:chgData name="中井耕大" userId="S::k.nakai@e.hozanji-wel.org::a2da7c72-405b-4f24-b171-d62aba0d4f43" providerId="AD" clId="Web-{7A94CAAF-667B-D1DB-EE8E-9CC236D08FC6}" dt="2022-01-14T13:51:16.346" v="14"/>
          <ac:spMkLst>
            <pc:docMk/>
            <pc:sldMk cId="996845251" sldId="257"/>
            <ac:spMk id="40" creationId="{5D43091B-304C-4F92-8B6F-CCF93A1C8DEE}"/>
          </ac:spMkLst>
        </pc:spChg>
        <pc:spChg chg="del">
          <ac:chgData name="中井耕大" userId="S::k.nakai@e.hozanji-wel.org::a2da7c72-405b-4f24-b171-d62aba0d4f43" providerId="AD" clId="Web-{7A94CAAF-667B-D1DB-EE8E-9CC236D08FC6}" dt="2022-01-14T13:51:16.346" v="13"/>
          <ac:spMkLst>
            <pc:docMk/>
            <pc:sldMk cId="996845251" sldId="257"/>
            <ac:spMk id="41" creationId="{8AFA8255-FE85-476F-80B9-462C018889CE}"/>
          </ac:spMkLst>
        </pc:spChg>
        <pc:spChg chg="del">
          <ac:chgData name="中井耕大" userId="S::k.nakai@e.hozanji-wel.org::a2da7c72-405b-4f24-b171-d62aba0d4f43" providerId="AD" clId="Web-{7A94CAAF-667B-D1DB-EE8E-9CC236D08FC6}" dt="2022-01-14T13:51:16.346" v="12"/>
          <ac:spMkLst>
            <pc:docMk/>
            <pc:sldMk cId="996845251" sldId="257"/>
            <ac:spMk id="42" creationId="{AB7C0FDD-06B7-4C05-B719-F5236E1EE51B}"/>
          </ac:spMkLst>
        </pc:spChg>
        <pc:spChg chg="del">
          <ac:chgData name="中井耕大" userId="S::k.nakai@e.hozanji-wel.org::a2da7c72-405b-4f24-b171-d62aba0d4f43" providerId="AD" clId="Web-{7A94CAAF-667B-D1DB-EE8E-9CC236D08FC6}" dt="2022-01-14T13:51:16.330" v="11"/>
          <ac:spMkLst>
            <pc:docMk/>
            <pc:sldMk cId="996845251" sldId="257"/>
            <ac:spMk id="43" creationId="{1A607B94-FC5B-4150-8BDD-F917F0E9C762}"/>
          </ac:spMkLst>
        </pc:spChg>
        <pc:spChg chg="del">
          <ac:chgData name="中井耕大" userId="S::k.nakai@e.hozanji-wel.org::a2da7c72-405b-4f24-b171-d62aba0d4f43" providerId="AD" clId="Web-{7A94CAAF-667B-D1DB-EE8E-9CC236D08FC6}" dt="2022-01-14T13:51:49.221" v="28"/>
          <ac:spMkLst>
            <pc:docMk/>
            <pc:sldMk cId="996845251" sldId="257"/>
            <ac:spMk id="45" creationId="{6D1BA796-CAD2-42CC-9AF9-DDA88CB76F9A}"/>
          </ac:spMkLst>
        </pc:spChg>
        <pc:spChg chg="del">
          <ac:chgData name="中井耕大" userId="S::k.nakai@e.hozanji-wel.org::a2da7c72-405b-4f24-b171-d62aba0d4f43" providerId="AD" clId="Web-{7A94CAAF-667B-D1DB-EE8E-9CC236D08FC6}" dt="2022-01-14T13:51:16.330" v="10"/>
          <ac:spMkLst>
            <pc:docMk/>
            <pc:sldMk cId="996845251" sldId="257"/>
            <ac:spMk id="46" creationId="{C820720F-379E-4811-8EC5-02701D113432}"/>
          </ac:spMkLst>
        </pc:spChg>
        <pc:spChg chg="del">
          <ac:chgData name="中井耕大" userId="S::k.nakai@e.hozanji-wel.org::a2da7c72-405b-4f24-b171-d62aba0d4f43" providerId="AD" clId="Web-{7A94CAAF-667B-D1DB-EE8E-9CC236D08FC6}" dt="2022-01-14T13:51:16.330" v="6"/>
          <ac:spMkLst>
            <pc:docMk/>
            <pc:sldMk cId="996845251" sldId="257"/>
            <ac:spMk id="74" creationId="{9B76F248-4BCB-4D22-A9DA-CD1CAD485C57}"/>
          </ac:spMkLst>
        </pc:spChg>
        <pc:spChg chg="del">
          <ac:chgData name="中井耕大" userId="S::k.nakai@e.hozanji-wel.org::a2da7c72-405b-4f24-b171-d62aba0d4f43" providerId="AD" clId="Web-{7A94CAAF-667B-D1DB-EE8E-9CC236D08FC6}" dt="2022-01-14T13:51:35.752" v="26"/>
          <ac:spMkLst>
            <pc:docMk/>
            <pc:sldMk cId="996845251" sldId="257"/>
            <ac:spMk id="76" creationId="{AC5F0A80-BACA-4F47-844C-EED2FF4DA616}"/>
          </ac:spMkLst>
        </pc:spChg>
        <pc:spChg chg="del">
          <ac:chgData name="中井耕大" userId="S::k.nakai@e.hozanji-wel.org::a2da7c72-405b-4f24-b171-d62aba0d4f43" providerId="AD" clId="Web-{7A94CAAF-667B-D1DB-EE8E-9CC236D08FC6}" dt="2022-01-14T13:51:16.330" v="4"/>
          <ac:spMkLst>
            <pc:docMk/>
            <pc:sldMk cId="996845251" sldId="257"/>
            <ac:spMk id="82" creationId="{D7EE15DF-D5EB-4909-8521-6A6CBB8FCEA4}"/>
          </ac:spMkLst>
        </pc:spChg>
        <pc:spChg chg="del">
          <ac:chgData name="中井耕大" userId="S::k.nakai@e.hozanji-wel.org::a2da7c72-405b-4f24-b171-d62aba0d4f43" providerId="AD" clId="Web-{7A94CAAF-667B-D1DB-EE8E-9CC236D08FC6}" dt="2022-01-14T13:51:16.330" v="3"/>
          <ac:spMkLst>
            <pc:docMk/>
            <pc:sldMk cId="996845251" sldId="257"/>
            <ac:spMk id="83" creationId="{10C2C8FF-7005-4DA5-8C2A-7469B124A8AF}"/>
          </ac:spMkLst>
        </pc:spChg>
        <pc:spChg chg="del">
          <ac:chgData name="中井耕大" userId="S::k.nakai@e.hozanji-wel.org::a2da7c72-405b-4f24-b171-d62aba0d4f43" providerId="AD" clId="Web-{7A94CAAF-667B-D1DB-EE8E-9CC236D08FC6}" dt="2022-01-14T13:51:16.330" v="2"/>
          <ac:spMkLst>
            <pc:docMk/>
            <pc:sldMk cId="996845251" sldId="257"/>
            <ac:spMk id="84" creationId="{E1843A48-81BE-414A-BA36-5BE9A816C74B}"/>
          </ac:spMkLst>
        </pc:spChg>
        <pc:spChg chg="del">
          <ac:chgData name="中井耕大" userId="S::k.nakai@e.hozanji-wel.org::a2da7c72-405b-4f24-b171-d62aba0d4f43" providerId="AD" clId="Web-{7A94CAAF-667B-D1DB-EE8E-9CC236D08FC6}" dt="2022-01-14T13:51:16.330" v="1"/>
          <ac:spMkLst>
            <pc:docMk/>
            <pc:sldMk cId="996845251" sldId="257"/>
            <ac:spMk id="85" creationId="{D0ECC136-A96C-4BA9-9148-45A895217342}"/>
          </ac:spMkLst>
        </pc:spChg>
        <pc:spChg chg="del">
          <ac:chgData name="中井耕大" userId="S::k.nakai@e.hozanji-wel.org::a2da7c72-405b-4f24-b171-d62aba0d4f43" providerId="AD" clId="Web-{7A94CAAF-667B-D1DB-EE8E-9CC236D08FC6}" dt="2022-01-14T13:51:16.330" v="0"/>
          <ac:spMkLst>
            <pc:docMk/>
            <pc:sldMk cId="996845251" sldId="257"/>
            <ac:spMk id="87" creationId="{9B9818F2-7C75-4363-B466-075D146A47C5}"/>
          </ac:spMkLst>
        </pc:spChg>
        <pc:spChg chg="del">
          <ac:chgData name="中井耕大" userId="S::k.nakai@e.hozanji-wel.org::a2da7c72-405b-4f24-b171-d62aba0d4f43" providerId="AD" clId="Web-{7A94CAAF-667B-D1DB-EE8E-9CC236D08FC6}" dt="2022-01-14T13:51:31.862" v="25"/>
          <ac:spMkLst>
            <pc:docMk/>
            <pc:sldMk cId="996845251" sldId="257"/>
            <ac:spMk id="116" creationId="{0378C790-FE30-4B06-BF48-07C72C35AA06}"/>
          </ac:spMkLst>
        </pc:spChg>
        <pc:graphicFrameChg chg="del">
          <ac:chgData name="中井耕大" userId="S::k.nakai@e.hozanji-wel.org::a2da7c72-405b-4f24-b171-d62aba0d4f43" providerId="AD" clId="Web-{7A94CAAF-667B-D1DB-EE8E-9CC236D08FC6}" dt="2022-01-14T13:51:16.346" v="21"/>
          <ac:graphicFrameMkLst>
            <pc:docMk/>
            <pc:sldMk cId="996845251" sldId="257"/>
            <ac:graphicFrameMk id="33" creationId="{513E6290-FAC6-495E-83CA-2F67B06CC06F}"/>
          </ac:graphicFrameMkLst>
        </pc:graphicFrameChg>
        <pc:graphicFrameChg chg="del">
          <ac:chgData name="中井耕大" userId="S::k.nakai@e.hozanji-wel.org::a2da7c72-405b-4f24-b171-d62aba0d4f43" providerId="AD" clId="Web-{7A94CAAF-667B-D1DB-EE8E-9CC236D08FC6}" dt="2022-01-14T13:51:16.346" v="20"/>
          <ac:graphicFrameMkLst>
            <pc:docMk/>
            <pc:sldMk cId="996845251" sldId="257"/>
            <ac:graphicFrameMk id="34" creationId="{00000000-0008-0000-0000-000005000000}"/>
          </ac:graphicFrameMkLst>
        </pc:graphicFrameChg>
        <pc:graphicFrameChg chg="del">
          <ac:chgData name="中井耕大" userId="S::k.nakai@e.hozanji-wel.org::a2da7c72-405b-4f24-b171-d62aba0d4f43" providerId="AD" clId="Web-{7A94CAAF-667B-D1DB-EE8E-9CC236D08FC6}" dt="2022-01-14T13:51:39.674" v="27"/>
          <ac:graphicFrameMkLst>
            <pc:docMk/>
            <pc:sldMk cId="996845251" sldId="257"/>
            <ac:graphicFrameMk id="49" creationId="{A770015C-12E8-4A23-A510-1DF4BA6EC5D7}"/>
          </ac:graphicFrameMkLst>
        </pc:graphicFrameChg>
        <pc:graphicFrameChg chg="del">
          <ac:chgData name="中井耕大" userId="S::k.nakai@e.hozanji-wel.org::a2da7c72-405b-4f24-b171-d62aba0d4f43" providerId="AD" clId="Web-{7A94CAAF-667B-D1DB-EE8E-9CC236D08FC6}" dt="2022-01-14T13:51:16.330" v="9"/>
          <ac:graphicFrameMkLst>
            <pc:docMk/>
            <pc:sldMk cId="996845251" sldId="257"/>
            <ac:graphicFrameMk id="50" creationId="{156D965C-4E6A-4D3B-BCBB-F2E17E1F6D9A}"/>
          </ac:graphicFrameMkLst>
        </pc:graphicFrameChg>
        <pc:graphicFrameChg chg="del">
          <ac:chgData name="中井耕大" userId="S::k.nakai@e.hozanji-wel.org::a2da7c72-405b-4f24-b171-d62aba0d4f43" providerId="AD" clId="Web-{7A94CAAF-667B-D1DB-EE8E-9CC236D08FC6}" dt="2022-01-14T13:51:16.330" v="8"/>
          <ac:graphicFrameMkLst>
            <pc:docMk/>
            <pc:sldMk cId="996845251" sldId="257"/>
            <ac:graphicFrameMk id="69" creationId="{6FEF783B-AA92-413C-BA41-217D0B2A18AE}"/>
          </ac:graphicFrameMkLst>
        </pc:graphicFrameChg>
        <pc:graphicFrameChg chg="del">
          <ac:chgData name="中井耕大" userId="S::k.nakai@e.hozanji-wel.org::a2da7c72-405b-4f24-b171-d62aba0d4f43" providerId="AD" clId="Web-{7A94CAAF-667B-D1DB-EE8E-9CC236D08FC6}" dt="2022-01-14T13:51:16.330" v="7"/>
          <ac:graphicFrameMkLst>
            <pc:docMk/>
            <pc:sldMk cId="996845251" sldId="257"/>
            <ac:graphicFrameMk id="70" creationId="{3D804C73-FC75-4E56-8FE9-80535232ABD0}"/>
          </ac:graphicFrameMkLst>
        </pc:graphicFrameChg>
        <pc:graphicFrameChg chg="del">
          <ac:chgData name="中井耕大" userId="S::k.nakai@e.hozanji-wel.org::a2da7c72-405b-4f24-b171-d62aba0d4f43" providerId="AD" clId="Web-{7A94CAAF-667B-D1DB-EE8E-9CC236D08FC6}" dt="2022-01-14T13:51:26.768" v="24"/>
          <ac:graphicFrameMkLst>
            <pc:docMk/>
            <pc:sldMk cId="996845251" sldId="257"/>
            <ac:graphicFrameMk id="73" creationId="{2E5F07B8-0FF6-4A6B-9D03-B4D9D6EC1C60}"/>
          </ac:graphicFrameMkLst>
        </pc:graphicFrameChg>
        <pc:picChg chg="del">
          <ac:chgData name="中井耕大" userId="S::k.nakai@e.hozanji-wel.org::a2da7c72-405b-4f24-b171-d62aba0d4f43" providerId="AD" clId="Web-{7A94CAAF-667B-D1DB-EE8E-9CC236D08FC6}" dt="2022-01-14T13:51:57.882" v="31"/>
          <ac:picMkLst>
            <pc:docMk/>
            <pc:sldMk cId="996845251" sldId="257"/>
            <ac:picMk id="3" creationId="{33ED1B4C-F77A-4C39-ACFF-12500B8CC79B}"/>
          </ac:picMkLst>
        </pc:picChg>
        <pc:picChg chg="del">
          <ac:chgData name="中井耕大" userId="S::k.nakai@e.hozanji-wel.org::a2da7c72-405b-4f24-b171-d62aba0d4f43" providerId="AD" clId="Web-{7A94CAAF-667B-D1DB-EE8E-9CC236D08FC6}" dt="2022-01-14T13:52:01.726" v="32"/>
          <ac:picMkLst>
            <pc:docMk/>
            <pc:sldMk cId="996845251" sldId="257"/>
            <ac:picMk id="5" creationId="{FDDE168E-1E26-4A61-BBF4-D1F3D9CF12C0}"/>
          </ac:picMkLst>
        </pc:picChg>
        <pc:picChg chg="del">
          <ac:chgData name="中井耕大" userId="S::k.nakai@e.hozanji-wel.org::a2da7c72-405b-4f24-b171-d62aba0d4f43" providerId="AD" clId="Web-{7A94CAAF-667B-D1DB-EE8E-9CC236D08FC6}" dt="2022-01-14T13:51:57.882" v="30"/>
          <ac:picMkLst>
            <pc:docMk/>
            <pc:sldMk cId="996845251" sldId="257"/>
            <ac:picMk id="7" creationId="{FF9FB9CD-530E-40FE-A71A-E3CFB83838CD}"/>
          </ac:picMkLst>
        </pc:picChg>
        <pc:picChg chg="del">
          <ac:chgData name="中井耕大" userId="S::k.nakai@e.hozanji-wel.org::a2da7c72-405b-4f24-b171-d62aba0d4f43" providerId="AD" clId="Web-{7A94CAAF-667B-D1DB-EE8E-9CC236D08FC6}" dt="2022-01-14T13:51:57.882" v="29"/>
          <ac:picMkLst>
            <pc:docMk/>
            <pc:sldMk cId="996845251" sldId="257"/>
            <ac:picMk id="59" creationId="{55E668D3-368A-4A3B-A79E-1EBF9271FD53}"/>
          </ac:picMkLst>
        </pc:picChg>
      </pc:sldChg>
    </pc:docChg>
  </pc:docChgLst>
  <pc:docChgLst>
    <pc:chgData name="中井耕大" userId="S::k.nakai@e.hozanji-wel.org::a2da7c72-405b-4f24-b171-d62aba0d4f43" providerId="AD" clId="Web-{EF7F5CFE-3F84-A148-DDA9-1A6BB6F0B2E5}"/>
    <pc:docChg chg="modSld">
      <pc:chgData name="中井耕大" userId="S::k.nakai@e.hozanji-wel.org::a2da7c72-405b-4f24-b171-d62aba0d4f43" providerId="AD" clId="Web-{EF7F5CFE-3F84-A148-DDA9-1A6BB6F0B2E5}" dt="2021-12-25T11:09:58.837" v="42" actId="14100"/>
      <pc:docMkLst>
        <pc:docMk/>
      </pc:docMkLst>
      <pc:sldChg chg="addSp delSp modSp">
        <pc:chgData name="中井耕大" userId="S::k.nakai@e.hozanji-wel.org::a2da7c72-405b-4f24-b171-d62aba0d4f43" providerId="AD" clId="Web-{EF7F5CFE-3F84-A148-DDA9-1A6BB6F0B2E5}" dt="2021-12-25T11:09:58.837" v="42" actId="14100"/>
        <pc:sldMkLst>
          <pc:docMk/>
          <pc:sldMk cId="996845251" sldId="257"/>
        </pc:sldMkLst>
        <pc:spChg chg="add del">
          <ac:chgData name="中井耕大" userId="S::k.nakai@e.hozanji-wel.org::a2da7c72-405b-4f24-b171-d62aba0d4f43" providerId="AD" clId="Web-{EF7F5CFE-3F84-A148-DDA9-1A6BB6F0B2E5}" dt="2021-12-25T10:58:18.220" v="8"/>
          <ac:spMkLst>
            <pc:docMk/>
            <pc:sldMk cId="996845251" sldId="257"/>
            <ac:spMk id="4" creationId="{FD48A080-FE40-4DC9-9619-4ABFDDF39B3D}"/>
          </ac:spMkLst>
        </pc:spChg>
        <pc:graphicFrameChg chg="del">
          <ac:chgData name="中井耕大" userId="S::k.nakai@e.hozanji-wel.org::a2da7c72-405b-4f24-b171-d62aba0d4f43" providerId="AD" clId="Web-{EF7F5CFE-3F84-A148-DDA9-1A6BB6F0B2E5}" dt="2021-12-25T10:57:48.453" v="2"/>
          <ac:graphicFrameMkLst>
            <pc:docMk/>
            <pc:sldMk cId="996845251" sldId="257"/>
            <ac:graphicFrameMk id="22" creationId="{E08C36FE-2DA7-49EB-92DE-F4C030565B3C}"/>
          </ac:graphicFrameMkLst>
        </pc:graphicFrameChg>
        <pc:graphicFrameChg chg="del">
          <ac:chgData name="中井耕大" userId="S::k.nakai@e.hozanji-wel.org::a2da7c72-405b-4f24-b171-d62aba0d4f43" providerId="AD" clId="Web-{EF7F5CFE-3F84-A148-DDA9-1A6BB6F0B2E5}" dt="2021-12-25T10:57:49.360" v="3"/>
          <ac:graphicFrameMkLst>
            <pc:docMk/>
            <pc:sldMk cId="996845251" sldId="257"/>
            <ac:graphicFrameMk id="23" creationId="{B63370CB-AEBD-44BD-9E6C-D62E61D5D0D6}"/>
          </ac:graphicFrameMkLst>
        </pc:graphicFrameChg>
        <pc:graphicFrameChg chg="add del mod">
          <ac:chgData name="中井耕大" userId="S::k.nakai@e.hozanji-wel.org::a2da7c72-405b-4f24-b171-d62aba0d4f43" providerId="AD" clId="Web-{EF7F5CFE-3F84-A148-DDA9-1A6BB6F0B2E5}" dt="2021-12-25T11:08:26.507" v="27"/>
          <ac:graphicFrameMkLst>
            <pc:docMk/>
            <pc:sldMk cId="996845251" sldId="257"/>
            <ac:graphicFrameMk id="28" creationId="{00000000-0008-0000-0000-000004000000}"/>
          </ac:graphicFrameMkLst>
        </pc:graphicFrameChg>
        <pc:graphicFrameChg chg="add del mod">
          <ac:chgData name="中井耕大" userId="S::k.nakai@e.hozanji-wel.org::a2da7c72-405b-4f24-b171-d62aba0d4f43" providerId="AD" clId="Web-{EF7F5CFE-3F84-A148-DDA9-1A6BB6F0B2E5}" dt="2021-12-25T11:08:27.179" v="28"/>
          <ac:graphicFrameMkLst>
            <pc:docMk/>
            <pc:sldMk cId="996845251" sldId="257"/>
            <ac:graphicFrameMk id="29" creationId="{00000000-0008-0000-0000-000005000000}"/>
          </ac:graphicFrameMkLst>
        </pc:graphicFrameChg>
        <pc:graphicFrameChg chg="add mod">
          <ac:chgData name="中井耕大" userId="S::k.nakai@e.hozanji-wel.org::a2da7c72-405b-4f24-b171-d62aba0d4f43" providerId="AD" clId="Web-{EF7F5CFE-3F84-A148-DDA9-1A6BB6F0B2E5}" dt="2021-12-25T11:09:58.837" v="42" actId="14100"/>
          <ac:graphicFrameMkLst>
            <pc:docMk/>
            <pc:sldMk cId="996845251" sldId="257"/>
            <ac:graphicFrameMk id="31" creationId="{00000000-0008-0000-0000-000004000000}"/>
          </ac:graphicFrameMkLst>
        </pc:graphicFrameChg>
        <pc:graphicFrameChg chg="add mod">
          <ac:chgData name="中井耕大" userId="S::k.nakai@e.hozanji-wel.org::a2da7c72-405b-4f24-b171-d62aba0d4f43" providerId="AD" clId="Web-{EF7F5CFE-3F84-A148-DDA9-1A6BB6F0B2E5}" dt="2021-12-25T11:09:52.962" v="41" actId="14100"/>
          <ac:graphicFrameMkLst>
            <pc:docMk/>
            <pc:sldMk cId="996845251" sldId="257"/>
            <ac:graphicFrameMk id="32" creationId="{00000000-0008-0000-0000-000005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12464;&#12521;&#12501;&#12487;&#12540;&#1247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[グラフデータ.xlsx]Sheet2!$A$60</c:f>
              <c:strCache>
                <c:ptCount val="1"/>
                <c:pt idx="0">
                  <c:v>1点</c:v>
                </c:pt>
              </c:strCache>
            </c:strRef>
          </c:tx>
          <c:spPr>
            <a:solidFill>
              <a:srgbClr val="70AD47"/>
            </a:solidFill>
            <a:ln>
              <a:noFill/>
            </a:ln>
            <a:effectLst/>
          </c:spPr>
          <c:invertIfNegative val="0"/>
          <c:cat>
            <c:strRef>
              <c:f>[グラフデータ.xlsx]Sheet2!$B$59:$Q$59</c:f>
              <c:strCache>
                <c:ptCount val="16"/>
                <c:pt idx="0">
                  <c:v>設問1</c:v>
                </c:pt>
                <c:pt idx="1">
                  <c:v>設問2</c:v>
                </c:pt>
                <c:pt idx="2">
                  <c:v>設問3</c:v>
                </c:pt>
                <c:pt idx="3">
                  <c:v>設問4</c:v>
                </c:pt>
                <c:pt idx="4">
                  <c:v>設問5</c:v>
                </c:pt>
                <c:pt idx="5">
                  <c:v>設問6</c:v>
                </c:pt>
                <c:pt idx="6">
                  <c:v>設問7</c:v>
                </c:pt>
                <c:pt idx="7">
                  <c:v>設問8</c:v>
                </c:pt>
                <c:pt idx="8">
                  <c:v>設問9</c:v>
                </c:pt>
                <c:pt idx="9">
                  <c:v>設問10</c:v>
                </c:pt>
                <c:pt idx="10">
                  <c:v>設問11</c:v>
                </c:pt>
                <c:pt idx="11">
                  <c:v>設問12</c:v>
                </c:pt>
                <c:pt idx="12">
                  <c:v>設問13</c:v>
                </c:pt>
                <c:pt idx="13">
                  <c:v>設問14</c:v>
                </c:pt>
                <c:pt idx="14">
                  <c:v>設問15</c:v>
                </c:pt>
                <c:pt idx="15">
                  <c:v>設問16</c:v>
                </c:pt>
              </c:strCache>
            </c:strRef>
          </c:cat>
          <c:val>
            <c:numRef>
              <c:f>[グラフデータ.xlsx]Sheet2!$B$60:$Q$60</c:f>
              <c:numCache>
                <c:formatCode>0%</c:formatCode>
                <c:ptCount val="16"/>
                <c:pt idx="0">
                  <c:v>1.7857142857142856E-2</c:v>
                </c:pt>
                <c:pt idx="1">
                  <c:v>0</c:v>
                </c:pt>
                <c:pt idx="2">
                  <c:v>0</c:v>
                </c:pt>
                <c:pt idx="3">
                  <c:v>0</c:v>
                </c:pt>
                <c:pt idx="4">
                  <c:v>0</c:v>
                </c:pt>
                <c:pt idx="5">
                  <c:v>0</c:v>
                </c:pt>
                <c:pt idx="6">
                  <c:v>0</c:v>
                </c:pt>
                <c:pt idx="7">
                  <c:v>1.7857142857142856E-2</c:v>
                </c:pt>
                <c:pt idx="8">
                  <c:v>0</c:v>
                </c:pt>
                <c:pt idx="9">
                  <c:v>1.7857142857142856E-2</c:v>
                </c:pt>
                <c:pt idx="10">
                  <c:v>0</c:v>
                </c:pt>
                <c:pt idx="11">
                  <c:v>0</c:v>
                </c:pt>
                <c:pt idx="12">
                  <c:v>0</c:v>
                </c:pt>
                <c:pt idx="13">
                  <c:v>0</c:v>
                </c:pt>
                <c:pt idx="14">
                  <c:v>0</c:v>
                </c:pt>
                <c:pt idx="15">
                  <c:v>1.7857142857142856E-2</c:v>
                </c:pt>
              </c:numCache>
            </c:numRef>
          </c:val>
          <c:extLst>
            <c:ext xmlns:c16="http://schemas.microsoft.com/office/drawing/2014/chart" uri="{C3380CC4-5D6E-409C-BE32-E72D297353CC}">
              <c16:uniqueId val="{00000000-1FF8-4BD6-BF64-DD819798BE7A}"/>
            </c:ext>
          </c:extLst>
        </c:ser>
        <c:ser>
          <c:idx val="1"/>
          <c:order val="1"/>
          <c:tx>
            <c:strRef>
              <c:f>[グラフデータ.xlsx]Sheet2!$A$61</c:f>
              <c:strCache>
                <c:ptCount val="1"/>
                <c:pt idx="0">
                  <c:v>2点</c:v>
                </c:pt>
              </c:strCache>
            </c:strRef>
          </c:tx>
          <c:spPr>
            <a:solidFill>
              <a:schemeClr val="accent2"/>
            </a:solidFill>
            <a:ln>
              <a:noFill/>
            </a:ln>
            <a:effectLst/>
          </c:spPr>
          <c:invertIfNegative val="0"/>
          <c:cat>
            <c:strRef>
              <c:f>[グラフデータ.xlsx]Sheet2!$B$59:$Q$59</c:f>
              <c:strCache>
                <c:ptCount val="16"/>
                <c:pt idx="0">
                  <c:v>設問1</c:v>
                </c:pt>
                <c:pt idx="1">
                  <c:v>設問2</c:v>
                </c:pt>
                <c:pt idx="2">
                  <c:v>設問3</c:v>
                </c:pt>
                <c:pt idx="3">
                  <c:v>設問4</c:v>
                </c:pt>
                <c:pt idx="4">
                  <c:v>設問5</c:v>
                </c:pt>
                <c:pt idx="5">
                  <c:v>設問6</c:v>
                </c:pt>
                <c:pt idx="6">
                  <c:v>設問7</c:v>
                </c:pt>
                <c:pt idx="7">
                  <c:v>設問8</c:v>
                </c:pt>
                <c:pt idx="8">
                  <c:v>設問9</c:v>
                </c:pt>
                <c:pt idx="9">
                  <c:v>設問10</c:v>
                </c:pt>
                <c:pt idx="10">
                  <c:v>設問11</c:v>
                </c:pt>
                <c:pt idx="11">
                  <c:v>設問12</c:v>
                </c:pt>
                <c:pt idx="12">
                  <c:v>設問13</c:v>
                </c:pt>
                <c:pt idx="13">
                  <c:v>設問14</c:v>
                </c:pt>
                <c:pt idx="14">
                  <c:v>設問15</c:v>
                </c:pt>
                <c:pt idx="15">
                  <c:v>設問16</c:v>
                </c:pt>
              </c:strCache>
            </c:strRef>
          </c:cat>
          <c:val>
            <c:numRef>
              <c:f>[グラフデータ.xlsx]Sheet2!$B$61:$Q$61</c:f>
              <c:numCache>
                <c:formatCode>0%</c:formatCode>
                <c:ptCount val="16"/>
                <c:pt idx="0">
                  <c:v>3.5714285714285712E-2</c:v>
                </c:pt>
                <c:pt idx="1">
                  <c:v>0</c:v>
                </c:pt>
                <c:pt idx="2">
                  <c:v>5.3571428571428568E-2</c:v>
                </c:pt>
                <c:pt idx="3">
                  <c:v>1.7857142857142856E-2</c:v>
                </c:pt>
                <c:pt idx="4">
                  <c:v>0</c:v>
                </c:pt>
                <c:pt idx="5">
                  <c:v>0</c:v>
                </c:pt>
                <c:pt idx="6">
                  <c:v>0.17857142857142858</c:v>
                </c:pt>
                <c:pt idx="7">
                  <c:v>7.1428571428571425E-2</c:v>
                </c:pt>
                <c:pt idx="8">
                  <c:v>7.1428571428571425E-2</c:v>
                </c:pt>
                <c:pt idx="9">
                  <c:v>3.5714285714285712E-2</c:v>
                </c:pt>
                <c:pt idx="10">
                  <c:v>0.10714285714285714</c:v>
                </c:pt>
                <c:pt idx="11">
                  <c:v>0</c:v>
                </c:pt>
                <c:pt idx="12">
                  <c:v>7.1428571428571425E-2</c:v>
                </c:pt>
                <c:pt idx="13">
                  <c:v>1.7857142857142856E-2</c:v>
                </c:pt>
                <c:pt idx="14">
                  <c:v>1.7857142857142856E-2</c:v>
                </c:pt>
                <c:pt idx="15">
                  <c:v>0</c:v>
                </c:pt>
              </c:numCache>
            </c:numRef>
          </c:val>
          <c:extLst>
            <c:ext xmlns:c16="http://schemas.microsoft.com/office/drawing/2014/chart" uri="{C3380CC4-5D6E-409C-BE32-E72D297353CC}">
              <c16:uniqueId val="{00000001-1FF8-4BD6-BF64-DD819798BE7A}"/>
            </c:ext>
          </c:extLst>
        </c:ser>
        <c:ser>
          <c:idx val="2"/>
          <c:order val="2"/>
          <c:tx>
            <c:strRef>
              <c:f>[グラフデータ.xlsx]Sheet2!$A$62</c:f>
              <c:strCache>
                <c:ptCount val="1"/>
                <c:pt idx="0">
                  <c:v>3点</c:v>
                </c:pt>
              </c:strCache>
            </c:strRef>
          </c:tx>
          <c:spPr>
            <a:solidFill>
              <a:schemeClr val="accent3"/>
            </a:solidFill>
            <a:ln>
              <a:noFill/>
            </a:ln>
            <a:effectLst/>
          </c:spPr>
          <c:invertIfNegative val="0"/>
          <c:cat>
            <c:strRef>
              <c:f>[グラフデータ.xlsx]Sheet2!$B$59:$Q$59</c:f>
              <c:strCache>
                <c:ptCount val="16"/>
                <c:pt idx="0">
                  <c:v>設問1</c:v>
                </c:pt>
                <c:pt idx="1">
                  <c:v>設問2</c:v>
                </c:pt>
                <c:pt idx="2">
                  <c:v>設問3</c:v>
                </c:pt>
                <c:pt idx="3">
                  <c:v>設問4</c:v>
                </c:pt>
                <c:pt idx="4">
                  <c:v>設問5</c:v>
                </c:pt>
                <c:pt idx="5">
                  <c:v>設問6</c:v>
                </c:pt>
                <c:pt idx="6">
                  <c:v>設問7</c:v>
                </c:pt>
                <c:pt idx="7">
                  <c:v>設問8</c:v>
                </c:pt>
                <c:pt idx="8">
                  <c:v>設問9</c:v>
                </c:pt>
                <c:pt idx="9">
                  <c:v>設問10</c:v>
                </c:pt>
                <c:pt idx="10">
                  <c:v>設問11</c:v>
                </c:pt>
                <c:pt idx="11">
                  <c:v>設問12</c:v>
                </c:pt>
                <c:pt idx="12">
                  <c:v>設問13</c:v>
                </c:pt>
                <c:pt idx="13">
                  <c:v>設問14</c:v>
                </c:pt>
                <c:pt idx="14">
                  <c:v>設問15</c:v>
                </c:pt>
                <c:pt idx="15">
                  <c:v>設問16</c:v>
                </c:pt>
              </c:strCache>
            </c:strRef>
          </c:cat>
          <c:val>
            <c:numRef>
              <c:f>[グラフデータ.xlsx]Sheet2!$B$62:$Q$62</c:f>
              <c:numCache>
                <c:formatCode>0%</c:formatCode>
                <c:ptCount val="16"/>
                <c:pt idx="0">
                  <c:v>0.23214285714285715</c:v>
                </c:pt>
                <c:pt idx="1">
                  <c:v>0.17857142857142858</c:v>
                </c:pt>
                <c:pt idx="2">
                  <c:v>0.5</c:v>
                </c:pt>
                <c:pt idx="3">
                  <c:v>0.19642857142857142</c:v>
                </c:pt>
                <c:pt idx="4">
                  <c:v>7.1428571428571425E-2</c:v>
                </c:pt>
                <c:pt idx="5">
                  <c:v>0.17857142857142858</c:v>
                </c:pt>
                <c:pt idx="6">
                  <c:v>0.5178571428571429</c:v>
                </c:pt>
                <c:pt idx="7">
                  <c:v>0.4107142857142857</c:v>
                </c:pt>
                <c:pt idx="8">
                  <c:v>0.5</c:v>
                </c:pt>
                <c:pt idx="9">
                  <c:v>0.30357142857142855</c:v>
                </c:pt>
                <c:pt idx="10">
                  <c:v>0.4642857142857143</c:v>
                </c:pt>
                <c:pt idx="11">
                  <c:v>0.125</c:v>
                </c:pt>
                <c:pt idx="12">
                  <c:v>0.32142857142857145</c:v>
                </c:pt>
                <c:pt idx="13">
                  <c:v>7.1428571428571425E-2</c:v>
                </c:pt>
                <c:pt idx="14">
                  <c:v>0.2857142857142857</c:v>
                </c:pt>
                <c:pt idx="15">
                  <c:v>0.26785714285714285</c:v>
                </c:pt>
              </c:numCache>
            </c:numRef>
          </c:val>
          <c:extLst>
            <c:ext xmlns:c16="http://schemas.microsoft.com/office/drawing/2014/chart" uri="{C3380CC4-5D6E-409C-BE32-E72D297353CC}">
              <c16:uniqueId val="{00000002-1FF8-4BD6-BF64-DD819798BE7A}"/>
            </c:ext>
          </c:extLst>
        </c:ser>
        <c:ser>
          <c:idx val="3"/>
          <c:order val="3"/>
          <c:tx>
            <c:strRef>
              <c:f>[グラフデータ.xlsx]Sheet2!$A$63</c:f>
              <c:strCache>
                <c:ptCount val="1"/>
                <c:pt idx="0">
                  <c:v>4点</c:v>
                </c:pt>
              </c:strCache>
            </c:strRef>
          </c:tx>
          <c:spPr>
            <a:solidFill>
              <a:schemeClr val="accent4"/>
            </a:solidFill>
            <a:ln>
              <a:noFill/>
            </a:ln>
            <a:effectLst/>
          </c:spPr>
          <c:invertIfNegative val="0"/>
          <c:cat>
            <c:strRef>
              <c:f>[グラフデータ.xlsx]Sheet2!$B$59:$Q$59</c:f>
              <c:strCache>
                <c:ptCount val="16"/>
                <c:pt idx="0">
                  <c:v>設問1</c:v>
                </c:pt>
                <c:pt idx="1">
                  <c:v>設問2</c:v>
                </c:pt>
                <c:pt idx="2">
                  <c:v>設問3</c:v>
                </c:pt>
                <c:pt idx="3">
                  <c:v>設問4</c:v>
                </c:pt>
                <c:pt idx="4">
                  <c:v>設問5</c:v>
                </c:pt>
                <c:pt idx="5">
                  <c:v>設問6</c:v>
                </c:pt>
                <c:pt idx="6">
                  <c:v>設問7</c:v>
                </c:pt>
                <c:pt idx="7">
                  <c:v>設問8</c:v>
                </c:pt>
                <c:pt idx="8">
                  <c:v>設問9</c:v>
                </c:pt>
                <c:pt idx="9">
                  <c:v>設問10</c:v>
                </c:pt>
                <c:pt idx="10">
                  <c:v>設問11</c:v>
                </c:pt>
                <c:pt idx="11">
                  <c:v>設問12</c:v>
                </c:pt>
                <c:pt idx="12">
                  <c:v>設問13</c:v>
                </c:pt>
                <c:pt idx="13">
                  <c:v>設問14</c:v>
                </c:pt>
                <c:pt idx="14">
                  <c:v>設問15</c:v>
                </c:pt>
                <c:pt idx="15">
                  <c:v>設問16</c:v>
                </c:pt>
              </c:strCache>
            </c:strRef>
          </c:cat>
          <c:val>
            <c:numRef>
              <c:f>[グラフデータ.xlsx]Sheet2!$B$63:$Q$63</c:f>
              <c:numCache>
                <c:formatCode>0%</c:formatCode>
                <c:ptCount val="16"/>
                <c:pt idx="0">
                  <c:v>0.5</c:v>
                </c:pt>
                <c:pt idx="1">
                  <c:v>0.5178571428571429</c:v>
                </c:pt>
                <c:pt idx="2">
                  <c:v>0.39285714285714285</c:v>
                </c:pt>
                <c:pt idx="3">
                  <c:v>0.5178571428571429</c:v>
                </c:pt>
                <c:pt idx="4">
                  <c:v>0.5892857142857143</c:v>
                </c:pt>
                <c:pt idx="5">
                  <c:v>0.4642857142857143</c:v>
                </c:pt>
                <c:pt idx="6">
                  <c:v>0.25</c:v>
                </c:pt>
                <c:pt idx="7">
                  <c:v>0.32142857142857145</c:v>
                </c:pt>
                <c:pt idx="8">
                  <c:v>0.35714285714285715</c:v>
                </c:pt>
                <c:pt idx="9">
                  <c:v>0.5</c:v>
                </c:pt>
                <c:pt idx="10">
                  <c:v>0.2857142857142857</c:v>
                </c:pt>
                <c:pt idx="11">
                  <c:v>0.32142857142857145</c:v>
                </c:pt>
                <c:pt idx="12">
                  <c:v>0.35714285714285715</c:v>
                </c:pt>
                <c:pt idx="13">
                  <c:v>0.30357142857142855</c:v>
                </c:pt>
                <c:pt idx="14">
                  <c:v>0.4107142857142857</c:v>
                </c:pt>
                <c:pt idx="15">
                  <c:v>0.5535714285714286</c:v>
                </c:pt>
              </c:numCache>
            </c:numRef>
          </c:val>
          <c:extLst>
            <c:ext xmlns:c16="http://schemas.microsoft.com/office/drawing/2014/chart" uri="{C3380CC4-5D6E-409C-BE32-E72D297353CC}">
              <c16:uniqueId val="{00000003-1FF8-4BD6-BF64-DD819798BE7A}"/>
            </c:ext>
          </c:extLst>
        </c:ser>
        <c:ser>
          <c:idx val="4"/>
          <c:order val="4"/>
          <c:tx>
            <c:strRef>
              <c:f>[グラフデータ.xlsx]Sheet2!$A$64</c:f>
              <c:strCache>
                <c:ptCount val="1"/>
                <c:pt idx="0">
                  <c:v>5点</c:v>
                </c:pt>
              </c:strCache>
            </c:strRef>
          </c:tx>
          <c:spPr>
            <a:solidFill>
              <a:schemeClr val="accent5"/>
            </a:solidFill>
            <a:ln>
              <a:noFill/>
            </a:ln>
            <a:effectLst/>
          </c:spPr>
          <c:invertIfNegative val="0"/>
          <c:cat>
            <c:strRef>
              <c:f>[グラフデータ.xlsx]Sheet2!$B$59:$Q$59</c:f>
              <c:strCache>
                <c:ptCount val="16"/>
                <c:pt idx="0">
                  <c:v>設問1</c:v>
                </c:pt>
                <c:pt idx="1">
                  <c:v>設問2</c:v>
                </c:pt>
                <c:pt idx="2">
                  <c:v>設問3</c:v>
                </c:pt>
                <c:pt idx="3">
                  <c:v>設問4</c:v>
                </c:pt>
                <c:pt idx="4">
                  <c:v>設問5</c:v>
                </c:pt>
                <c:pt idx="5">
                  <c:v>設問6</c:v>
                </c:pt>
                <c:pt idx="6">
                  <c:v>設問7</c:v>
                </c:pt>
                <c:pt idx="7">
                  <c:v>設問8</c:v>
                </c:pt>
                <c:pt idx="8">
                  <c:v>設問9</c:v>
                </c:pt>
                <c:pt idx="9">
                  <c:v>設問10</c:v>
                </c:pt>
                <c:pt idx="10">
                  <c:v>設問11</c:v>
                </c:pt>
                <c:pt idx="11">
                  <c:v>設問12</c:v>
                </c:pt>
                <c:pt idx="12">
                  <c:v>設問13</c:v>
                </c:pt>
                <c:pt idx="13">
                  <c:v>設問14</c:v>
                </c:pt>
                <c:pt idx="14">
                  <c:v>設問15</c:v>
                </c:pt>
                <c:pt idx="15">
                  <c:v>設問16</c:v>
                </c:pt>
              </c:strCache>
            </c:strRef>
          </c:cat>
          <c:val>
            <c:numRef>
              <c:f>[グラフデータ.xlsx]Sheet2!$B$64:$Q$64</c:f>
              <c:numCache>
                <c:formatCode>0%</c:formatCode>
                <c:ptCount val="16"/>
                <c:pt idx="0">
                  <c:v>0.21428571428571427</c:v>
                </c:pt>
                <c:pt idx="1">
                  <c:v>0.30357142857142855</c:v>
                </c:pt>
                <c:pt idx="2">
                  <c:v>5.3571428571428568E-2</c:v>
                </c:pt>
                <c:pt idx="3">
                  <c:v>0.26785714285714285</c:v>
                </c:pt>
                <c:pt idx="4">
                  <c:v>0.3392857142857143</c:v>
                </c:pt>
                <c:pt idx="5">
                  <c:v>0.35714285714285715</c:v>
                </c:pt>
                <c:pt idx="6">
                  <c:v>5.3571428571428568E-2</c:v>
                </c:pt>
                <c:pt idx="7">
                  <c:v>0.17857142857142858</c:v>
                </c:pt>
                <c:pt idx="8">
                  <c:v>7.1428571428571425E-2</c:v>
                </c:pt>
                <c:pt idx="9">
                  <c:v>0.14285714285714285</c:v>
                </c:pt>
                <c:pt idx="10">
                  <c:v>0.14285714285714285</c:v>
                </c:pt>
                <c:pt idx="11">
                  <c:v>0.5535714285714286</c:v>
                </c:pt>
                <c:pt idx="12">
                  <c:v>0.25</c:v>
                </c:pt>
                <c:pt idx="13">
                  <c:v>0.6071428571428571</c:v>
                </c:pt>
                <c:pt idx="14">
                  <c:v>0.2857142857142857</c:v>
                </c:pt>
                <c:pt idx="15">
                  <c:v>0.16071428571428573</c:v>
                </c:pt>
              </c:numCache>
            </c:numRef>
          </c:val>
          <c:extLst>
            <c:ext xmlns:c16="http://schemas.microsoft.com/office/drawing/2014/chart" uri="{C3380CC4-5D6E-409C-BE32-E72D297353CC}">
              <c16:uniqueId val="{00000004-1FF8-4BD6-BF64-DD819798BE7A}"/>
            </c:ext>
          </c:extLst>
        </c:ser>
        <c:dLbls>
          <c:showLegendKey val="0"/>
          <c:showVal val="0"/>
          <c:showCatName val="0"/>
          <c:showSerName val="0"/>
          <c:showPercent val="0"/>
          <c:showBubbleSize val="0"/>
        </c:dLbls>
        <c:gapWidth val="150"/>
        <c:overlap val="100"/>
        <c:axId val="1378024584"/>
        <c:axId val="401218535"/>
      </c:barChart>
      <c:catAx>
        <c:axId val="1378024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401218535"/>
        <c:crosses val="autoZero"/>
        <c:auto val="1"/>
        <c:lblAlgn val="ctr"/>
        <c:lblOffset val="100"/>
        <c:noMultiLvlLbl val="0"/>
      </c:catAx>
      <c:valAx>
        <c:axId val="4012185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lumMod val="65000"/>
                    <a:lumOff val="35000"/>
                  </a:schemeClr>
                </a:solidFill>
                <a:latin typeface="+mn-lt"/>
                <a:ea typeface="+mn-ea"/>
                <a:cs typeface="+mn-cs"/>
              </a:defRPr>
            </a:pPr>
            <a:endParaRPr lang="ja-JP"/>
          </a:p>
        </c:txPr>
        <c:crossAx val="1378024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E7A0AEE5-85A2-4104-B9BC-757D5B62322B}" type="datetimeFigureOut">
              <a:rPr kumimoji="1" lang="ja-JP" altLang="en-US" smtClean="0"/>
              <a:t>2022/1/14</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4263" cy="3328987"/>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262" y="4747760"/>
            <a:ext cx="5389240" cy="3884673"/>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6" y="9372445"/>
            <a:ext cx="2919565" cy="493868"/>
          </a:xfrm>
          <a:prstGeom prst="rect">
            <a:avLst/>
          </a:prstGeom>
        </p:spPr>
        <p:txBody>
          <a:bodyPr vert="horz" lIns="90763" tIns="45382" rIns="90763" bIns="45382" rtlCol="0" anchor="b"/>
          <a:lstStyle>
            <a:lvl1pPr algn="r">
              <a:defRPr sz="1200"/>
            </a:lvl1pPr>
          </a:lstStyle>
          <a:p>
            <a:fld id="{A22B6FF3-736F-42BE-826F-966C08B7E113}" type="slidenum">
              <a:rPr kumimoji="1" lang="ja-JP" altLang="en-US" smtClean="0"/>
              <a:t>‹#›</a:t>
            </a:fld>
            <a:endParaRPr kumimoji="1" lang="ja-JP" altLang="en-US"/>
          </a:p>
        </p:txBody>
      </p:sp>
    </p:spTree>
    <p:extLst>
      <p:ext uri="{BB962C8B-B14F-4D97-AF65-F5344CB8AC3E}">
        <p14:creationId xmlns:p14="http://schemas.microsoft.com/office/powerpoint/2010/main" val="4220485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22B6FF3-736F-42BE-826F-966C08B7E113}" type="slidenum">
              <a:rPr kumimoji="1" lang="ja-JP" altLang="en-US" smtClean="0"/>
              <a:t>1</a:t>
            </a:fld>
            <a:endParaRPr kumimoji="1" lang="ja-JP" altLang="en-US"/>
          </a:p>
        </p:txBody>
      </p:sp>
    </p:spTree>
    <p:extLst>
      <p:ext uri="{BB962C8B-B14F-4D97-AF65-F5344CB8AC3E}">
        <p14:creationId xmlns:p14="http://schemas.microsoft.com/office/powerpoint/2010/main" val="2078903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ja-JP" altLang="en-US"/>
              <a:t>マスター タイトルの書式設定</a:t>
            </a:r>
            <a:endParaRPr lang="en-US"/>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162923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105756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4412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1780988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ja-JP" altLang="en-US"/>
              <a:t>マスター タイトルの書式設定</a:t>
            </a:r>
            <a:endParaRPr lang="en-US"/>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451926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2081421"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15326826"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1529058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4" name="Content Placeholder 3"/>
          <p:cNvSpPr>
            <a:spLocks noGrp="1"/>
          </p:cNvSpPr>
          <p:nvPr>
            <p:ph sz="half" idx="2"/>
          </p:nvPr>
        </p:nvSpPr>
        <p:spPr>
          <a:xfrm>
            <a:off x="2085368" y="15635264"/>
            <a:ext cx="12807832"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6" name="Content Placeholder 5"/>
          <p:cNvSpPr>
            <a:spLocks noGrp="1"/>
          </p:cNvSpPr>
          <p:nvPr>
            <p:ph sz="quarter" idx="4"/>
          </p:nvPr>
        </p:nvSpPr>
        <p:spPr>
          <a:xfrm>
            <a:off x="15326828" y="15635264"/>
            <a:ext cx="12870909"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1429238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53134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339493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1898035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7012ED-E31C-44FE-A64E-ADE2A7BA05DB}"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329246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4E7012ED-E31C-44FE-A64E-ADE2A7BA05DB}" type="datetimeFigureOut">
              <a:rPr kumimoji="1" lang="ja-JP" altLang="en-US" smtClean="0"/>
              <a:t>2022/1/14</a:t>
            </a:fld>
            <a:endParaRPr kumimoji="1" lang="ja-JP"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85567548-A1D4-47C6-B362-3A110718D173}" type="slidenum">
              <a:rPr kumimoji="1" lang="ja-JP" altLang="en-US" smtClean="0"/>
              <a:t>‹#›</a:t>
            </a:fld>
            <a:endParaRPr kumimoji="1" lang="ja-JP" altLang="en-US"/>
          </a:p>
        </p:txBody>
      </p:sp>
    </p:spTree>
    <p:extLst>
      <p:ext uri="{BB962C8B-B14F-4D97-AF65-F5344CB8AC3E}">
        <p14:creationId xmlns:p14="http://schemas.microsoft.com/office/powerpoint/2010/main" val="1244568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kumimoji="1"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kumimoji="1"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kumimoji="1"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kumimoji="1"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9pPr>
    </p:bodyStyle>
    <p:otherStyle>
      <a:defPPr>
        <a:defRPr lang="en-US"/>
      </a:defPPr>
      <a:lvl1pPr marL="0" algn="l" defTabSz="3027487" rtl="0" eaLnBrk="1" latinLnBrk="0" hangingPunct="1">
        <a:defRPr kumimoji="1" sz="5960" kern="1200">
          <a:solidFill>
            <a:schemeClr val="tx1"/>
          </a:solidFill>
          <a:latin typeface="+mn-lt"/>
          <a:ea typeface="+mn-ea"/>
          <a:cs typeface="+mn-cs"/>
        </a:defRPr>
      </a:lvl1pPr>
      <a:lvl2pPr marL="1513743" algn="l" defTabSz="3027487" rtl="0" eaLnBrk="1" latinLnBrk="0" hangingPunct="1">
        <a:defRPr kumimoji="1" sz="5960" kern="1200">
          <a:solidFill>
            <a:schemeClr val="tx1"/>
          </a:solidFill>
          <a:latin typeface="+mn-lt"/>
          <a:ea typeface="+mn-ea"/>
          <a:cs typeface="+mn-cs"/>
        </a:defRPr>
      </a:lvl2pPr>
      <a:lvl3pPr marL="3027487" algn="l" defTabSz="3027487" rtl="0" eaLnBrk="1" latinLnBrk="0" hangingPunct="1">
        <a:defRPr kumimoji="1" sz="5960" kern="1200">
          <a:solidFill>
            <a:schemeClr val="tx1"/>
          </a:solidFill>
          <a:latin typeface="+mn-lt"/>
          <a:ea typeface="+mn-ea"/>
          <a:cs typeface="+mn-cs"/>
        </a:defRPr>
      </a:lvl3pPr>
      <a:lvl4pPr marL="4541230" algn="l" defTabSz="3027487" rtl="0" eaLnBrk="1" latinLnBrk="0" hangingPunct="1">
        <a:defRPr kumimoji="1" sz="5960" kern="1200">
          <a:solidFill>
            <a:schemeClr val="tx1"/>
          </a:solidFill>
          <a:latin typeface="+mn-lt"/>
          <a:ea typeface="+mn-ea"/>
          <a:cs typeface="+mn-cs"/>
        </a:defRPr>
      </a:lvl4pPr>
      <a:lvl5pPr marL="6054974" algn="l" defTabSz="3027487" rtl="0" eaLnBrk="1" latinLnBrk="0" hangingPunct="1">
        <a:defRPr kumimoji="1" sz="5960" kern="1200">
          <a:solidFill>
            <a:schemeClr val="tx1"/>
          </a:solidFill>
          <a:latin typeface="+mn-lt"/>
          <a:ea typeface="+mn-ea"/>
          <a:cs typeface="+mn-cs"/>
        </a:defRPr>
      </a:lvl5pPr>
      <a:lvl6pPr marL="7568717" algn="l" defTabSz="3027487" rtl="0" eaLnBrk="1" latinLnBrk="0" hangingPunct="1">
        <a:defRPr kumimoji="1" sz="5960" kern="1200">
          <a:solidFill>
            <a:schemeClr val="tx1"/>
          </a:solidFill>
          <a:latin typeface="+mn-lt"/>
          <a:ea typeface="+mn-ea"/>
          <a:cs typeface="+mn-cs"/>
        </a:defRPr>
      </a:lvl6pPr>
      <a:lvl7pPr marL="9082461" algn="l" defTabSz="3027487" rtl="0" eaLnBrk="1" latinLnBrk="0" hangingPunct="1">
        <a:defRPr kumimoji="1" sz="5960" kern="1200">
          <a:solidFill>
            <a:schemeClr val="tx1"/>
          </a:solidFill>
          <a:latin typeface="+mn-lt"/>
          <a:ea typeface="+mn-ea"/>
          <a:cs typeface="+mn-cs"/>
        </a:defRPr>
      </a:lvl7pPr>
      <a:lvl8pPr marL="10596204" algn="l" defTabSz="3027487" rtl="0" eaLnBrk="1" latinLnBrk="0" hangingPunct="1">
        <a:defRPr kumimoji="1" sz="5960" kern="1200">
          <a:solidFill>
            <a:schemeClr val="tx1"/>
          </a:solidFill>
          <a:latin typeface="+mn-lt"/>
          <a:ea typeface="+mn-ea"/>
          <a:cs typeface="+mn-cs"/>
        </a:defRPr>
      </a:lvl8pPr>
      <a:lvl9pPr marL="12109948" algn="l" defTabSz="3027487" rtl="0" eaLnBrk="1" latinLnBrk="0" hangingPunct="1">
        <a:defRPr kumimoji="1"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66EAA4AE-25F2-43F6-9E82-B3FAAFEC7C52}"/>
              </a:ext>
            </a:extLst>
          </p:cNvPr>
          <p:cNvSpPr txBox="1"/>
          <p:nvPr/>
        </p:nvSpPr>
        <p:spPr>
          <a:xfrm>
            <a:off x="1753990" y="2034535"/>
            <a:ext cx="13096381"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8000">
                <a:solidFill>
                  <a:schemeClr val="accent1"/>
                </a:solidFill>
                <a:ea typeface="游ゴシック"/>
              </a:rPr>
              <a:t>2025年問題に立ち向かえ❕</a:t>
            </a:r>
            <a:endParaRPr lang="ja-JP" altLang="en-US" sz="9000">
              <a:solidFill>
                <a:schemeClr val="accent1"/>
              </a:solidFill>
              <a:ea typeface="游ゴシック"/>
              <a:cs typeface="Calibri"/>
            </a:endParaRPr>
          </a:p>
        </p:txBody>
      </p:sp>
      <p:sp>
        <p:nvSpPr>
          <p:cNvPr id="97" name="テキスト ボックス 96">
            <a:extLst>
              <a:ext uri="{FF2B5EF4-FFF2-40B4-BE49-F238E27FC236}">
                <a16:creationId xmlns:a16="http://schemas.microsoft.com/office/drawing/2014/main" id="{C67D9638-F4B3-4DA8-9842-0D52ABC2D149}"/>
              </a:ext>
            </a:extLst>
          </p:cNvPr>
          <p:cNvSpPr txBox="1"/>
          <p:nvPr/>
        </p:nvSpPr>
        <p:spPr>
          <a:xfrm>
            <a:off x="1753483" y="3680528"/>
            <a:ext cx="11998316"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6600">
                <a:solidFill>
                  <a:schemeClr val="accent5"/>
                </a:solidFill>
                <a:ea typeface="游ゴシック"/>
                <a:cs typeface="Calibri"/>
              </a:rPr>
              <a:t>〜ですます調で明るく〜</a:t>
            </a:r>
          </a:p>
        </p:txBody>
      </p:sp>
      <p:sp>
        <p:nvSpPr>
          <p:cNvPr id="100" name="テキスト ボックス 99">
            <a:extLst>
              <a:ext uri="{FF2B5EF4-FFF2-40B4-BE49-F238E27FC236}">
                <a16:creationId xmlns:a16="http://schemas.microsoft.com/office/drawing/2014/main" id="{123C46FA-9353-45CB-92C3-0ED647E22F5C}"/>
              </a:ext>
            </a:extLst>
          </p:cNvPr>
          <p:cNvSpPr txBox="1"/>
          <p:nvPr/>
        </p:nvSpPr>
        <p:spPr>
          <a:xfrm>
            <a:off x="1752974" y="4877479"/>
            <a:ext cx="1199831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4000">
                <a:ea typeface="游ゴシック"/>
                <a:cs typeface="Calibri"/>
              </a:rPr>
              <a:t>デイセンター憩の家（友國和之）</a:t>
            </a:r>
          </a:p>
        </p:txBody>
      </p:sp>
      <p:sp>
        <p:nvSpPr>
          <p:cNvPr id="103" name="テキスト ボックス 102">
            <a:extLst>
              <a:ext uri="{FF2B5EF4-FFF2-40B4-BE49-F238E27FC236}">
                <a16:creationId xmlns:a16="http://schemas.microsoft.com/office/drawing/2014/main" id="{8E783B7F-D468-4BB9-A920-E77232474D0F}"/>
              </a:ext>
            </a:extLst>
          </p:cNvPr>
          <p:cNvSpPr txBox="1"/>
          <p:nvPr/>
        </p:nvSpPr>
        <p:spPr>
          <a:xfrm>
            <a:off x="1752467" y="5661286"/>
            <a:ext cx="1309638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000">
                <a:ea typeface="游ゴシック"/>
                <a:cs typeface="Calibri"/>
              </a:rPr>
              <a:t>デイセンター延寿（黒葛原厚子・澤田百合子）</a:t>
            </a:r>
            <a:endParaRPr lang="ja-JP">
              <a:ea typeface="游ゴシック"/>
              <a:cs typeface="Calibri"/>
            </a:endParaRPr>
          </a:p>
        </p:txBody>
      </p:sp>
      <p:sp>
        <p:nvSpPr>
          <p:cNvPr id="109" name="テキスト ボックス 108">
            <a:extLst>
              <a:ext uri="{FF2B5EF4-FFF2-40B4-BE49-F238E27FC236}">
                <a16:creationId xmlns:a16="http://schemas.microsoft.com/office/drawing/2014/main" id="{1726489C-FFC1-4FD2-B9DC-34CB35892E5F}"/>
              </a:ext>
            </a:extLst>
          </p:cNvPr>
          <p:cNvSpPr txBox="1"/>
          <p:nvPr/>
        </p:nvSpPr>
        <p:spPr>
          <a:xfrm>
            <a:off x="1752314" y="6445092"/>
            <a:ext cx="11998316"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000">
                <a:ea typeface="游ゴシック"/>
                <a:cs typeface="Calibri"/>
              </a:rPr>
              <a:t>デイセンター寿楽（中島淳・上平昇兵）</a:t>
            </a:r>
          </a:p>
        </p:txBody>
      </p:sp>
      <p:sp>
        <p:nvSpPr>
          <p:cNvPr id="111" name="テキスト ボックス 110">
            <a:extLst>
              <a:ext uri="{FF2B5EF4-FFF2-40B4-BE49-F238E27FC236}">
                <a16:creationId xmlns:a16="http://schemas.microsoft.com/office/drawing/2014/main" id="{71CD64CF-D8B1-401E-BBC8-4839DFFA94E5}"/>
              </a:ext>
            </a:extLst>
          </p:cNvPr>
          <p:cNvSpPr txBox="1"/>
          <p:nvPr/>
        </p:nvSpPr>
        <p:spPr>
          <a:xfrm>
            <a:off x="1752163" y="7228898"/>
            <a:ext cx="11998316"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000">
                <a:ea typeface="游ゴシック"/>
                <a:cs typeface="Calibri"/>
              </a:rPr>
              <a:t>梅寿荘デイセンター（中井耕大）</a:t>
            </a:r>
          </a:p>
        </p:txBody>
      </p:sp>
      <p:sp>
        <p:nvSpPr>
          <p:cNvPr id="112" name="テキスト ボックス 111">
            <a:extLst>
              <a:ext uri="{FF2B5EF4-FFF2-40B4-BE49-F238E27FC236}">
                <a16:creationId xmlns:a16="http://schemas.microsoft.com/office/drawing/2014/main" id="{34925B8E-2AEC-44D7-AB4B-614D9B99096A}"/>
              </a:ext>
            </a:extLst>
          </p:cNvPr>
          <p:cNvSpPr txBox="1"/>
          <p:nvPr/>
        </p:nvSpPr>
        <p:spPr>
          <a:xfrm>
            <a:off x="17397494" y="913406"/>
            <a:ext cx="1199831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6000" u="sng">
                <a:solidFill>
                  <a:schemeClr val="accent1"/>
                </a:solidFill>
                <a:ea typeface="游ゴシック"/>
                <a:cs typeface="Calibri"/>
              </a:rPr>
              <a:t>これまでのあゆみ</a:t>
            </a:r>
          </a:p>
        </p:txBody>
      </p:sp>
      <p:sp>
        <p:nvSpPr>
          <p:cNvPr id="114" name="テキスト ボックス 113">
            <a:extLst>
              <a:ext uri="{FF2B5EF4-FFF2-40B4-BE49-F238E27FC236}">
                <a16:creationId xmlns:a16="http://schemas.microsoft.com/office/drawing/2014/main" id="{772034B5-CE62-408A-AFC9-172446AE4CB4}"/>
              </a:ext>
            </a:extLst>
          </p:cNvPr>
          <p:cNvSpPr txBox="1"/>
          <p:nvPr/>
        </p:nvSpPr>
        <p:spPr>
          <a:xfrm>
            <a:off x="10462" y="11366698"/>
            <a:ext cx="14861127"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6000">
                <a:ea typeface="游ゴシック"/>
                <a:cs typeface="Calibri"/>
              </a:rPr>
              <a:t>背景</a:t>
            </a:r>
          </a:p>
        </p:txBody>
      </p:sp>
      <p:sp>
        <p:nvSpPr>
          <p:cNvPr id="115" name="テキスト ボックス 114">
            <a:extLst>
              <a:ext uri="{FF2B5EF4-FFF2-40B4-BE49-F238E27FC236}">
                <a16:creationId xmlns:a16="http://schemas.microsoft.com/office/drawing/2014/main" id="{DEB7A1A0-223B-4873-8483-E80165BA60B1}"/>
              </a:ext>
            </a:extLst>
          </p:cNvPr>
          <p:cNvSpPr txBox="1"/>
          <p:nvPr/>
        </p:nvSpPr>
        <p:spPr>
          <a:xfrm>
            <a:off x="-34877" y="24969669"/>
            <a:ext cx="14912717" cy="1015663"/>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6000">
                <a:solidFill>
                  <a:srgbClr val="002060"/>
                </a:solidFill>
                <a:ea typeface="游ゴシック"/>
                <a:cs typeface="Calibri"/>
              </a:rPr>
              <a:t>自己評価チェックシート結果</a:t>
            </a:r>
            <a:endParaRPr lang="ja-JP">
              <a:solidFill>
                <a:srgbClr val="002060"/>
              </a:solidFill>
            </a:endParaRPr>
          </a:p>
        </p:txBody>
      </p:sp>
      <p:sp>
        <p:nvSpPr>
          <p:cNvPr id="119" name="テキスト ボックス 118">
            <a:extLst>
              <a:ext uri="{FF2B5EF4-FFF2-40B4-BE49-F238E27FC236}">
                <a16:creationId xmlns:a16="http://schemas.microsoft.com/office/drawing/2014/main" id="{CA192187-A301-4715-BFF9-EEB2A6E151A4}"/>
              </a:ext>
            </a:extLst>
          </p:cNvPr>
          <p:cNvSpPr txBox="1"/>
          <p:nvPr/>
        </p:nvSpPr>
        <p:spPr>
          <a:xfrm>
            <a:off x="-15955" y="36089287"/>
            <a:ext cx="30351683"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6000">
                <a:solidFill>
                  <a:schemeClr val="bg1"/>
                </a:solidFill>
                <a:ea typeface="游ゴシック"/>
                <a:cs typeface="Calibri"/>
              </a:rPr>
              <a:t>考察・まとめ</a:t>
            </a:r>
          </a:p>
        </p:txBody>
      </p:sp>
      <p:sp>
        <p:nvSpPr>
          <p:cNvPr id="16" name="テキスト ボックス 15">
            <a:extLst>
              <a:ext uri="{FF2B5EF4-FFF2-40B4-BE49-F238E27FC236}">
                <a16:creationId xmlns:a16="http://schemas.microsoft.com/office/drawing/2014/main" id="{F87E3778-6F9F-43C5-A765-B265123AFC1E}"/>
              </a:ext>
            </a:extLst>
          </p:cNvPr>
          <p:cNvSpPr txBox="1"/>
          <p:nvPr/>
        </p:nvSpPr>
        <p:spPr>
          <a:xfrm>
            <a:off x="17396175" y="1865478"/>
            <a:ext cx="12861081" cy="88947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400">
                <a:ea typeface="游ゴシック"/>
                <a:cs typeface="Calibri"/>
              </a:rPr>
              <a:t>2018年から生駒市内にある４つのデイセンターが合同で接遇マナーやホスピタリティの向上を目的とした活動を始める</a:t>
            </a:r>
          </a:p>
          <a:p>
            <a:r>
              <a:rPr lang="ja-JP" altLang="en-US" sz="4400" u="sng">
                <a:solidFill>
                  <a:schemeClr val="accent1"/>
                </a:solidFill>
                <a:ea typeface="游ゴシック"/>
                <a:cs typeface="Calibri"/>
              </a:rPr>
              <a:t>2018年</a:t>
            </a:r>
          </a:p>
          <a:p>
            <a:r>
              <a:rPr lang="ja-JP" altLang="en-US" sz="4400">
                <a:ea typeface="游ゴシック"/>
                <a:cs typeface="Calibri"/>
              </a:rPr>
              <a:t>常勤職員対象の接遇マナー合同研修実施</a:t>
            </a:r>
          </a:p>
          <a:p>
            <a:r>
              <a:rPr lang="ja-JP" altLang="en-US" sz="4400" u="sng">
                <a:solidFill>
                  <a:schemeClr val="accent1"/>
                </a:solidFill>
                <a:ea typeface="游ゴシック"/>
                <a:cs typeface="Calibri"/>
              </a:rPr>
              <a:t>2019年</a:t>
            </a:r>
          </a:p>
          <a:p>
            <a:r>
              <a:rPr lang="ja-JP" altLang="en-US" sz="4400">
                <a:ea typeface="游ゴシック"/>
                <a:cs typeface="Calibri"/>
              </a:rPr>
              <a:t>非常勤職員対象の各施設接遇マナー研修実施</a:t>
            </a:r>
          </a:p>
          <a:p>
            <a:r>
              <a:rPr lang="ja-JP" altLang="en-US" sz="4400">
                <a:ea typeface="游ゴシック"/>
                <a:cs typeface="Calibri"/>
              </a:rPr>
              <a:t>法人ポスター発表にて活動報告</a:t>
            </a:r>
            <a:endParaRPr lang="ja-JP" altLang="en-US" sz="4400" dirty="0">
              <a:ea typeface="游ゴシック"/>
              <a:cs typeface="Calibri"/>
            </a:endParaRPr>
          </a:p>
          <a:p>
            <a:r>
              <a:rPr lang="ja-JP" altLang="en-US" sz="4400" u="sng">
                <a:solidFill>
                  <a:schemeClr val="accent1"/>
                </a:solidFill>
                <a:ea typeface="游ゴシック"/>
                <a:cs typeface="Calibri"/>
              </a:rPr>
              <a:t>2020年</a:t>
            </a:r>
          </a:p>
          <a:p>
            <a:r>
              <a:rPr lang="ja-JP" altLang="en-US" sz="4400">
                <a:ea typeface="游ゴシック"/>
                <a:cs typeface="Calibri"/>
              </a:rPr>
              <a:t>法人研究発表会にてそれまでの活動を報告</a:t>
            </a:r>
          </a:p>
          <a:p>
            <a:r>
              <a:rPr lang="ja-JP" altLang="en-US" sz="4400">
                <a:ea typeface="游ゴシック"/>
                <a:cs typeface="Calibri"/>
              </a:rPr>
              <a:t>オンラインを活用した自宅学習の実施</a:t>
            </a:r>
          </a:p>
          <a:p>
            <a:r>
              <a:rPr lang="ja-JP" altLang="en-US" sz="4400" u="sng">
                <a:solidFill>
                  <a:schemeClr val="accent1"/>
                </a:solidFill>
                <a:ea typeface="游ゴシック"/>
                <a:cs typeface="Calibri"/>
              </a:rPr>
              <a:t>2021年</a:t>
            </a:r>
          </a:p>
          <a:p>
            <a:r>
              <a:rPr lang="ja-JP" altLang="en-US" sz="4400">
                <a:ea typeface="游ゴシック"/>
                <a:cs typeface="Calibri"/>
              </a:rPr>
              <a:t>法人ポスター発表にて活動報告</a:t>
            </a:r>
            <a:endParaRPr lang="ja-JP" altLang="en-US" sz="4400" dirty="0">
              <a:ea typeface="游ゴシック"/>
              <a:cs typeface="Calibri"/>
            </a:endParaRPr>
          </a:p>
        </p:txBody>
      </p:sp>
      <p:sp>
        <p:nvSpPr>
          <p:cNvPr id="18" name="テキスト ボックス 17">
            <a:extLst>
              <a:ext uri="{FF2B5EF4-FFF2-40B4-BE49-F238E27FC236}">
                <a16:creationId xmlns:a16="http://schemas.microsoft.com/office/drawing/2014/main" id="{5212C178-9F0F-4DAD-A304-5500F3148FC9}"/>
              </a:ext>
            </a:extLst>
          </p:cNvPr>
          <p:cNvSpPr txBox="1"/>
          <p:nvPr/>
        </p:nvSpPr>
        <p:spPr>
          <a:xfrm>
            <a:off x="15384419" y="12721588"/>
            <a:ext cx="14821910" cy="28007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400" u="sng">
                <a:solidFill>
                  <a:schemeClr val="accent1"/>
                </a:solidFill>
                <a:ea typeface="游ゴシック"/>
                <a:cs typeface="Calibri"/>
              </a:rPr>
              <a:t>定期的な接遇マナー向上への取り組みにより</a:t>
            </a:r>
            <a:endParaRPr lang="ja-JP">
              <a:solidFill>
                <a:schemeClr val="accent1"/>
              </a:solidFill>
              <a:ea typeface="游ゴシック"/>
              <a:cs typeface="Calibri"/>
            </a:endParaRPr>
          </a:p>
          <a:p>
            <a:pPr marL="571500" indent="-571500">
              <a:buFont typeface="Wingdings"/>
              <a:buChar char="§"/>
            </a:pPr>
            <a:r>
              <a:rPr lang="ja-JP" altLang="en-US" sz="4400">
                <a:ea typeface="游ゴシック"/>
                <a:cs typeface="Calibri"/>
              </a:rPr>
              <a:t>言葉遣いや態度の向上への期待</a:t>
            </a:r>
            <a:endParaRPr lang="ja-JP">
              <a:cs typeface="Calibri" panose="020F0502020204030204"/>
            </a:endParaRPr>
          </a:p>
          <a:p>
            <a:pPr marL="571500" indent="-571500">
              <a:buFont typeface="Wingdings"/>
              <a:buChar char="§"/>
            </a:pPr>
            <a:r>
              <a:rPr lang="ja-JP" altLang="en-US" sz="4400">
                <a:ea typeface="游ゴシック"/>
                <a:cs typeface="Calibri"/>
              </a:rPr>
              <a:t>職員の入れ替わりによる基準の低下の予防</a:t>
            </a:r>
          </a:p>
          <a:p>
            <a:pPr marL="571500" indent="-571500">
              <a:buFont typeface="Wingdings"/>
              <a:buChar char="§"/>
            </a:pPr>
            <a:r>
              <a:rPr lang="ja-JP" altLang="en-US" sz="4400">
                <a:ea typeface="游ゴシック"/>
                <a:cs typeface="Calibri"/>
              </a:rPr>
              <a:t>自分達のホスピタリティの向上・確立</a:t>
            </a:r>
          </a:p>
        </p:txBody>
      </p:sp>
      <p:sp>
        <p:nvSpPr>
          <p:cNvPr id="19" name="テキスト ボックス 18">
            <a:extLst>
              <a:ext uri="{FF2B5EF4-FFF2-40B4-BE49-F238E27FC236}">
                <a16:creationId xmlns:a16="http://schemas.microsoft.com/office/drawing/2014/main" id="{D86D2177-5B2D-4647-8587-A3153B8C9FE1}"/>
              </a:ext>
            </a:extLst>
          </p:cNvPr>
          <p:cNvSpPr txBox="1"/>
          <p:nvPr/>
        </p:nvSpPr>
        <p:spPr>
          <a:xfrm>
            <a:off x="4995" y="37265251"/>
            <a:ext cx="14793615" cy="550920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400" u="sng">
                <a:solidFill>
                  <a:schemeClr val="accent1"/>
                </a:solidFill>
                <a:ea typeface="游ゴシック"/>
                <a:cs typeface="Calibri"/>
              </a:rPr>
              <a:t>今回の取り組みからの成果</a:t>
            </a:r>
          </a:p>
          <a:p>
            <a:pPr marL="571500" indent="-571500">
              <a:buFont typeface="Wingdings"/>
              <a:buChar char="§"/>
            </a:pPr>
            <a:r>
              <a:rPr lang="ja-JP" altLang="en-US" sz="4400">
                <a:ea typeface="游ゴシック"/>
                <a:cs typeface="Calibri"/>
              </a:rPr>
              <a:t>自己評価する機会が持てる事で自身の客観視、振り返りに繋がった</a:t>
            </a:r>
            <a:endParaRPr lang="ja-JP">
              <a:ea typeface="游ゴシック"/>
              <a:cs typeface="Calibri" panose="020F0502020204030204"/>
            </a:endParaRPr>
          </a:p>
          <a:p>
            <a:pPr marL="571500" indent="-571500">
              <a:buFont typeface="Wingdings"/>
              <a:buChar char="§"/>
            </a:pPr>
            <a:r>
              <a:rPr lang="ja-JP" altLang="en-US" sz="4400">
                <a:ea typeface="游ゴシック"/>
                <a:cs typeface="Calibri"/>
              </a:rPr>
              <a:t>振り返り面談では、接遇マナーについての意識の確認、自身のマナーへの気づきが出来た</a:t>
            </a:r>
          </a:p>
          <a:p>
            <a:pPr marL="571500" indent="-571500">
              <a:buFont typeface="Wingdings"/>
              <a:buChar char="§"/>
            </a:pPr>
            <a:r>
              <a:rPr lang="ja-JP" altLang="en-US" sz="4400">
                <a:ea typeface="游ゴシック"/>
                <a:cs typeface="Calibri"/>
              </a:rPr>
              <a:t>接遇マナー以外の分野についてのコミュニケーションにもなり、職員の意識向上、業務改善も期待が出来る</a:t>
            </a:r>
            <a:endParaRPr lang="ja-JP"/>
          </a:p>
          <a:p>
            <a:pPr marL="571500" indent="-571500">
              <a:buFont typeface="Wingdings,Sans-Serif"/>
              <a:buChar char="§"/>
            </a:pPr>
            <a:r>
              <a:rPr lang="ja-JP" sz="4400">
                <a:ea typeface="游ゴシック"/>
                <a:cs typeface="Calibri"/>
              </a:rPr>
              <a:t>職員間で接遇マナーについての声掛けの促進になった</a:t>
            </a:r>
            <a:endParaRPr lang="ja-JP" altLang="en-US" sz="4400">
              <a:ea typeface="游ゴシック"/>
              <a:cs typeface="+mn-lt"/>
            </a:endParaRPr>
          </a:p>
        </p:txBody>
      </p:sp>
      <p:sp>
        <p:nvSpPr>
          <p:cNvPr id="20" name="テキスト ボックス 19">
            <a:extLst>
              <a:ext uri="{FF2B5EF4-FFF2-40B4-BE49-F238E27FC236}">
                <a16:creationId xmlns:a16="http://schemas.microsoft.com/office/drawing/2014/main" id="{789F0966-BADD-44C0-B870-57EA9CC3B96A}"/>
              </a:ext>
            </a:extLst>
          </p:cNvPr>
          <p:cNvSpPr txBox="1"/>
          <p:nvPr/>
        </p:nvSpPr>
        <p:spPr>
          <a:xfrm>
            <a:off x="15391620" y="11366698"/>
            <a:ext cx="14861127"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6000">
                <a:ea typeface="游ゴシック"/>
                <a:cs typeface="Calibri"/>
              </a:rPr>
              <a:t>目的・取り組み内容</a:t>
            </a:r>
          </a:p>
        </p:txBody>
      </p:sp>
      <p:sp>
        <p:nvSpPr>
          <p:cNvPr id="21" name="テキスト ボックス 20">
            <a:extLst>
              <a:ext uri="{FF2B5EF4-FFF2-40B4-BE49-F238E27FC236}">
                <a16:creationId xmlns:a16="http://schemas.microsoft.com/office/drawing/2014/main" id="{E7E3A7EF-BD97-4002-95D4-CFA091D367B1}"/>
              </a:ext>
            </a:extLst>
          </p:cNvPr>
          <p:cNvSpPr txBox="1"/>
          <p:nvPr/>
        </p:nvSpPr>
        <p:spPr>
          <a:xfrm>
            <a:off x="15467444" y="15479562"/>
            <a:ext cx="14821910"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400" u="sng">
                <a:solidFill>
                  <a:schemeClr val="accent1"/>
                </a:solidFill>
                <a:ea typeface="游ゴシック"/>
                <a:cs typeface="Calibri"/>
              </a:rPr>
              <a:t>コロナ禍により合同での研修が困難なため</a:t>
            </a:r>
          </a:p>
          <a:p>
            <a:pPr marL="571500" indent="-571500">
              <a:buFont typeface="Wingdings"/>
              <a:buChar char="§"/>
            </a:pPr>
            <a:r>
              <a:rPr lang="ja-JP" altLang="en-US" sz="4400">
                <a:solidFill>
                  <a:srgbClr val="000000"/>
                </a:solidFill>
                <a:ea typeface="游ゴシック"/>
                <a:cs typeface="Calibri"/>
              </a:rPr>
              <a:t>接遇マナーについて自己評価チェックシート実施</a:t>
            </a:r>
            <a:endParaRPr lang="ja-JP">
              <a:cs typeface="Calibri" panose="020F0502020204030204"/>
            </a:endParaRPr>
          </a:p>
          <a:p>
            <a:pPr marL="571500" indent="-571500">
              <a:buFont typeface="Wingdings"/>
              <a:buChar char="§"/>
            </a:pPr>
            <a:r>
              <a:rPr lang="ja-JP" altLang="en-US" sz="4400">
                <a:solidFill>
                  <a:srgbClr val="000000"/>
                </a:solidFill>
                <a:ea typeface="游ゴシック"/>
                <a:cs typeface="Calibri"/>
              </a:rPr>
              <a:t>自己評価について各施設マナー委員との振り返りの実施</a:t>
            </a:r>
          </a:p>
        </p:txBody>
      </p:sp>
      <p:pic>
        <p:nvPicPr>
          <p:cNvPr id="4" name="図 9">
            <a:extLst>
              <a:ext uri="{FF2B5EF4-FFF2-40B4-BE49-F238E27FC236}">
                <a16:creationId xmlns:a16="http://schemas.microsoft.com/office/drawing/2014/main" id="{2C660C63-AD1C-47E8-BFCF-D88DDCECED40}"/>
              </a:ext>
            </a:extLst>
          </p:cNvPr>
          <p:cNvPicPr>
            <a:picLocks noChangeAspect="1"/>
          </p:cNvPicPr>
          <p:nvPr/>
        </p:nvPicPr>
        <p:blipFill>
          <a:blip r:embed="rId3"/>
          <a:stretch>
            <a:fillRect/>
          </a:stretch>
        </p:blipFill>
        <p:spPr>
          <a:xfrm>
            <a:off x="23486643" y="31155673"/>
            <a:ext cx="6524485" cy="4685423"/>
          </a:xfrm>
          <a:prstGeom prst="rect">
            <a:avLst/>
          </a:prstGeom>
        </p:spPr>
      </p:pic>
      <p:sp>
        <p:nvSpPr>
          <p:cNvPr id="11" name="テキスト ボックス 10">
            <a:extLst>
              <a:ext uri="{FF2B5EF4-FFF2-40B4-BE49-F238E27FC236}">
                <a16:creationId xmlns:a16="http://schemas.microsoft.com/office/drawing/2014/main" id="{FC0D5966-0386-4BAE-9B00-38998913BF18}"/>
              </a:ext>
            </a:extLst>
          </p:cNvPr>
          <p:cNvSpPr txBox="1"/>
          <p:nvPr/>
        </p:nvSpPr>
        <p:spPr>
          <a:xfrm>
            <a:off x="1753990" y="819614"/>
            <a:ext cx="446873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7200">
                <a:ea typeface="游ゴシック"/>
                <a:cs typeface="Calibri"/>
              </a:rPr>
              <a:t>No.15</a:t>
            </a:r>
          </a:p>
        </p:txBody>
      </p:sp>
      <p:sp>
        <p:nvSpPr>
          <p:cNvPr id="51" name="テキスト ボックス 50">
            <a:extLst>
              <a:ext uri="{FF2B5EF4-FFF2-40B4-BE49-F238E27FC236}">
                <a16:creationId xmlns:a16="http://schemas.microsoft.com/office/drawing/2014/main" id="{BF7484D6-915C-414C-98FA-B11F4B1E7489}"/>
              </a:ext>
            </a:extLst>
          </p:cNvPr>
          <p:cNvSpPr txBox="1"/>
          <p:nvPr/>
        </p:nvSpPr>
        <p:spPr>
          <a:xfrm>
            <a:off x="-40611" y="18194415"/>
            <a:ext cx="30323735" cy="1015663"/>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6000">
                <a:solidFill>
                  <a:srgbClr val="002060"/>
                </a:solidFill>
                <a:ea typeface="游ゴシック"/>
                <a:cs typeface="Calibri"/>
              </a:rPr>
              <a:t>自己評価チェックシートの内容</a:t>
            </a:r>
          </a:p>
        </p:txBody>
      </p:sp>
      <p:sp>
        <p:nvSpPr>
          <p:cNvPr id="52" name="テキスト ボックス 51">
            <a:extLst>
              <a:ext uri="{FF2B5EF4-FFF2-40B4-BE49-F238E27FC236}">
                <a16:creationId xmlns:a16="http://schemas.microsoft.com/office/drawing/2014/main" id="{13298D3E-0492-4802-B0B3-1CD1D60AFA7A}"/>
              </a:ext>
            </a:extLst>
          </p:cNvPr>
          <p:cNvSpPr txBox="1"/>
          <p:nvPr/>
        </p:nvSpPr>
        <p:spPr>
          <a:xfrm>
            <a:off x="-25839" y="19420231"/>
            <a:ext cx="3031246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400" u="sng">
                <a:solidFill>
                  <a:schemeClr val="accent1"/>
                </a:solidFill>
                <a:ea typeface="游ゴシック"/>
                <a:cs typeface="Calibri"/>
              </a:rPr>
              <a:t>接遇マナーについての５段階評価をするチェック式と記述式（ポスター説明動画で紹介しています）で構成</a:t>
            </a:r>
          </a:p>
        </p:txBody>
      </p:sp>
      <p:grpSp>
        <p:nvGrpSpPr>
          <p:cNvPr id="9" name="Group 8">
            <a:extLst>
              <a:ext uri="{FF2B5EF4-FFF2-40B4-BE49-F238E27FC236}">
                <a16:creationId xmlns:a16="http://schemas.microsoft.com/office/drawing/2014/main" id="{37FE6982-F1D5-4C51-80F1-0B3AD0AB4D73}"/>
              </a:ext>
            </a:extLst>
          </p:cNvPr>
          <p:cNvGrpSpPr/>
          <p:nvPr/>
        </p:nvGrpSpPr>
        <p:grpSpPr>
          <a:xfrm>
            <a:off x="-18803" y="20495528"/>
            <a:ext cx="30270294" cy="4099173"/>
            <a:chOff x="26027" y="18589611"/>
            <a:chExt cx="30270294" cy="4099173"/>
          </a:xfrm>
        </p:grpSpPr>
        <p:sp>
          <p:nvSpPr>
            <p:cNvPr id="53" name="テキスト ボックス 52">
              <a:extLst>
                <a:ext uri="{FF2B5EF4-FFF2-40B4-BE49-F238E27FC236}">
                  <a16:creationId xmlns:a16="http://schemas.microsoft.com/office/drawing/2014/main" id="{848F758E-018A-46B8-92AD-5E1FBD0132BB}"/>
                </a:ext>
              </a:extLst>
            </p:cNvPr>
            <p:cNvSpPr txBox="1"/>
            <p:nvPr/>
          </p:nvSpPr>
          <p:spPr>
            <a:xfrm>
              <a:off x="26027" y="18589611"/>
              <a:ext cx="15517118" cy="40991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3200">
                  <a:ea typeface="游ゴシック"/>
                  <a:cs typeface="Calibri"/>
                </a:rPr>
                <a:t>設問1．ご利用者やご家族へ丁寧な言葉遣い（です・ます調）が出来ていますか</a:t>
              </a:r>
            </a:p>
            <a:p>
              <a:r>
                <a:rPr lang="ja-JP" altLang="en-US" sz="3200">
                  <a:ea typeface="游ゴシック"/>
                  <a:cs typeface="Calibri"/>
                </a:rPr>
                <a:t>設問2．ご利用者やご家族や来客者、職員に笑顔で挨拶が出来ていますか</a:t>
              </a:r>
            </a:p>
            <a:p>
              <a:r>
                <a:rPr lang="ja-JP" altLang="en-US" sz="3200">
                  <a:ea typeface="游ゴシック"/>
                  <a:cs typeface="Calibri"/>
                </a:rPr>
                <a:t>設問3．忙しい時やイライラしている時に表情や態度に出ていませんか</a:t>
              </a:r>
            </a:p>
            <a:p>
              <a:r>
                <a:rPr lang="ja-JP" altLang="en-US" sz="3200">
                  <a:ea typeface="游ゴシック"/>
                  <a:cs typeface="Calibri"/>
                </a:rPr>
                <a:t>設問4．ご利用者から呼ばれた時に気持ちよく返事していますか</a:t>
              </a:r>
            </a:p>
            <a:p>
              <a:r>
                <a:rPr lang="ja-JP" altLang="en-US" sz="3200">
                  <a:ea typeface="游ゴシック"/>
                  <a:cs typeface="Calibri"/>
                </a:rPr>
                <a:t>設問5．ご利用者とコミュニケーション時に目線を合わせていますか</a:t>
              </a:r>
            </a:p>
            <a:p>
              <a:r>
                <a:rPr lang="ja-JP" altLang="en-US" sz="3200">
                  <a:ea typeface="游ゴシック"/>
                  <a:cs typeface="Calibri"/>
                </a:rPr>
                <a:t>設問6．ご利用後に、ご利用者やご家族に感謝の気持ちを伝えていますか</a:t>
              </a:r>
            </a:p>
            <a:p>
              <a:r>
                <a:rPr lang="ja-JP" altLang="en-US" sz="3200">
                  <a:ea typeface="游ゴシック"/>
                  <a:cs typeface="Calibri"/>
                </a:rPr>
                <a:t>設問7．ご利用者に対して「ちょっと待って」等の曖昧な返事をしていませんか</a:t>
              </a:r>
            </a:p>
            <a:p>
              <a:r>
                <a:rPr lang="ja-JP" altLang="en-US" sz="3200">
                  <a:ea typeface="游ゴシック"/>
                  <a:cs typeface="Calibri"/>
                </a:rPr>
                <a:t>設問8．「〜しないで下さい」といった行動を抑制する言葉を使っていませんか</a:t>
              </a:r>
            </a:p>
          </p:txBody>
        </p:sp>
        <p:sp>
          <p:nvSpPr>
            <p:cNvPr id="54" name="テキスト ボックス 53">
              <a:extLst>
                <a:ext uri="{FF2B5EF4-FFF2-40B4-BE49-F238E27FC236}">
                  <a16:creationId xmlns:a16="http://schemas.microsoft.com/office/drawing/2014/main" id="{CAF3C0A0-85A6-46C7-ACFA-654E19F54691}"/>
                </a:ext>
              </a:extLst>
            </p:cNvPr>
            <p:cNvSpPr txBox="1"/>
            <p:nvPr/>
          </p:nvSpPr>
          <p:spPr>
            <a:xfrm>
              <a:off x="15474411" y="18612044"/>
              <a:ext cx="14821910"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3200">
                  <a:ea typeface="游ゴシック"/>
                  <a:cs typeface="Calibri"/>
                </a:rPr>
                <a:t>設問  9．業務中に職員同士の私語や聞こえるような会話をしていませんか</a:t>
              </a:r>
            </a:p>
            <a:p>
              <a:r>
                <a:rPr lang="ja-JP" altLang="en-US" sz="3200">
                  <a:ea typeface="游ゴシック"/>
                  <a:cs typeface="Calibri"/>
                </a:rPr>
                <a:t>設問10．職員同士の会話で感情を出しすぎていませんか</a:t>
              </a:r>
            </a:p>
            <a:p>
              <a:r>
                <a:rPr lang="ja-JP" altLang="en-US" sz="3200">
                  <a:ea typeface="游ゴシック"/>
                  <a:cs typeface="Calibri"/>
                </a:rPr>
                <a:t>設問11．フロア内をゆっくり歩くようにしていますか</a:t>
              </a:r>
            </a:p>
            <a:p>
              <a:r>
                <a:rPr lang="ja-JP" altLang="en-US" sz="3200">
                  <a:ea typeface="游ゴシック"/>
                  <a:cs typeface="Calibri"/>
                </a:rPr>
                <a:t>設問12．ご利用者の名前を「さん」付けで呼んでいますか</a:t>
              </a:r>
            </a:p>
            <a:p>
              <a:r>
                <a:rPr lang="ja-JP" altLang="en-US" sz="3200">
                  <a:ea typeface="游ゴシック"/>
                  <a:cs typeface="Calibri"/>
                </a:rPr>
                <a:t>設問13．自身が施設の顔「代表」だと認識していますか</a:t>
              </a:r>
            </a:p>
            <a:p>
              <a:r>
                <a:rPr lang="ja-JP" altLang="en-US" sz="3200">
                  <a:ea typeface="游ゴシック"/>
                  <a:cs typeface="Calibri"/>
                </a:rPr>
                <a:t>設問14．ご利用者の個人情報などを安易に漏らしていませんか</a:t>
              </a:r>
            </a:p>
            <a:p>
              <a:r>
                <a:rPr lang="ja-JP" altLang="en-US" sz="3200">
                  <a:ea typeface="游ゴシック"/>
                  <a:cs typeface="Calibri"/>
                </a:rPr>
                <a:t>設問15．どんなご利用者へも同じように接していますか</a:t>
              </a:r>
            </a:p>
            <a:p>
              <a:r>
                <a:rPr lang="ja-JP" altLang="en-US" sz="3200">
                  <a:ea typeface="游ゴシック"/>
                  <a:cs typeface="Calibri"/>
                </a:rPr>
                <a:t>設問16．研修を通して自らのマナーについて振り返ることが出来ていますか</a:t>
              </a:r>
            </a:p>
          </p:txBody>
        </p:sp>
      </p:grpSp>
      <p:sp>
        <p:nvSpPr>
          <p:cNvPr id="56" name="テキスト ボックス 55">
            <a:extLst>
              <a:ext uri="{FF2B5EF4-FFF2-40B4-BE49-F238E27FC236}">
                <a16:creationId xmlns:a16="http://schemas.microsoft.com/office/drawing/2014/main" id="{24A60111-F0B6-47ED-A9C5-14AE1AE5A69B}"/>
              </a:ext>
            </a:extLst>
          </p:cNvPr>
          <p:cNvSpPr txBox="1"/>
          <p:nvPr/>
        </p:nvSpPr>
        <p:spPr>
          <a:xfrm>
            <a:off x="15395273" y="24969669"/>
            <a:ext cx="14865658" cy="1038096"/>
          </a:xfrm>
          <a:prstGeom prst="rect">
            <a:avLst/>
          </a:prstGeom>
          <a:solidFill>
            <a:schemeClr val="bg1">
              <a:lumMod val="8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6000">
                <a:solidFill>
                  <a:srgbClr val="002060"/>
                </a:solidFill>
                <a:ea typeface="游ゴシック"/>
                <a:cs typeface="Calibri"/>
              </a:rPr>
              <a:t>他者との振り返りの場を設ける</a:t>
            </a:r>
          </a:p>
        </p:txBody>
      </p:sp>
      <p:grpSp>
        <p:nvGrpSpPr>
          <p:cNvPr id="8" name="Group 7">
            <a:extLst>
              <a:ext uri="{FF2B5EF4-FFF2-40B4-BE49-F238E27FC236}">
                <a16:creationId xmlns:a16="http://schemas.microsoft.com/office/drawing/2014/main" id="{A13FA8AE-6F3E-4AC8-875D-1E81F520A635}"/>
              </a:ext>
            </a:extLst>
          </p:cNvPr>
          <p:cNvGrpSpPr/>
          <p:nvPr/>
        </p:nvGrpSpPr>
        <p:grpSpPr>
          <a:xfrm>
            <a:off x="13224372" y="26665378"/>
            <a:ext cx="2747301" cy="2283802"/>
            <a:chOff x="12174980" y="24216267"/>
            <a:chExt cx="2743199" cy="1371512"/>
          </a:xfrm>
        </p:grpSpPr>
        <p:sp>
          <p:nvSpPr>
            <p:cNvPr id="58" name="テキスト ボックス 57">
              <a:extLst>
                <a:ext uri="{FF2B5EF4-FFF2-40B4-BE49-F238E27FC236}">
                  <a16:creationId xmlns:a16="http://schemas.microsoft.com/office/drawing/2014/main" id="{43CFDC59-1DA5-42AB-8B9F-6DC6DF1432A9}"/>
                </a:ext>
              </a:extLst>
            </p:cNvPr>
            <p:cNvSpPr txBox="1"/>
            <p:nvPr/>
          </p:nvSpPr>
          <p:spPr>
            <a:xfrm>
              <a:off x="12180828" y="24216267"/>
              <a:ext cx="156670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400">
                  <a:ea typeface="游ゴシック"/>
                  <a:cs typeface="Calibri"/>
                </a:rPr>
                <a:t>n=56</a:t>
              </a:r>
            </a:p>
          </p:txBody>
        </p:sp>
        <p:sp>
          <p:nvSpPr>
            <p:cNvPr id="60" name="テキスト ボックス 59">
              <a:extLst>
                <a:ext uri="{FF2B5EF4-FFF2-40B4-BE49-F238E27FC236}">
                  <a16:creationId xmlns:a16="http://schemas.microsoft.com/office/drawing/2014/main" id="{8F3378DF-EA18-4F31-A7EE-08EEC1EF43F0}"/>
                </a:ext>
              </a:extLst>
            </p:cNvPr>
            <p:cNvSpPr txBox="1"/>
            <p:nvPr/>
          </p:nvSpPr>
          <p:spPr>
            <a:xfrm>
              <a:off x="12174980" y="24608170"/>
              <a:ext cx="2743199" cy="979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2000" b="1">
                  <a:solidFill>
                    <a:schemeClr val="accent1"/>
                  </a:solidFill>
                  <a:ea typeface="游ゴシック"/>
                  <a:cs typeface="Calibri"/>
                </a:rPr>
                <a:t>5点</a:t>
              </a:r>
            </a:p>
            <a:p>
              <a:r>
                <a:rPr lang="ja-JP" altLang="en-US" sz="2000" b="1">
                  <a:solidFill>
                    <a:schemeClr val="accent4"/>
                  </a:solidFill>
                  <a:ea typeface="游ゴシック"/>
                  <a:cs typeface="Calibri"/>
                </a:rPr>
                <a:t>4点</a:t>
              </a:r>
            </a:p>
            <a:p>
              <a:r>
                <a:rPr lang="ja-JP" altLang="en-US" sz="2000" b="1">
                  <a:solidFill>
                    <a:schemeClr val="accent3"/>
                  </a:solidFill>
                  <a:ea typeface="游ゴシック"/>
                  <a:cs typeface="Calibri"/>
                </a:rPr>
                <a:t>3点</a:t>
              </a:r>
            </a:p>
            <a:p>
              <a:r>
                <a:rPr lang="ja-JP" altLang="en-US" sz="2000" b="1">
                  <a:solidFill>
                    <a:schemeClr val="accent2"/>
                  </a:solidFill>
                  <a:ea typeface="游ゴシック"/>
                  <a:cs typeface="Calibri"/>
                </a:rPr>
                <a:t>2点</a:t>
              </a:r>
            </a:p>
            <a:p>
              <a:r>
                <a:rPr lang="ja-JP" altLang="en-US" sz="2000" b="1">
                  <a:solidFill>
                    <a:schemeClr val="accent6"/>
                  </a:solidFill>
                  <a:ea typeface="游ゴシック"/>
                  <a:cs typeface="Calibri"/>
                </a:rPr>
                <a:t>1点</a:t>
              </a:r>
            </a:p>
          </p:txBody>
        </p:sp>
      </p:grpSp>
      <p:sp>
        <p:nvSpPr>
          <p:cNvPr id="75" name="テキスト ボックス 74">
            <a:extLst>
              <a:ext uri="{FF2B5EF4-FFF2-40B4-BE49-F238E27FC236}">
                <a16:creationId xmlns:a16="http://schemas.microsoft.com/office/drawing/2014/main" id="{A491CB6A-F400-4EE4-B634-ABCD4EAFA2EE}"/>
              </a:ext>
            </a:extLst>
          </p:cNvPr>
          <p:cNvSpPr txBox="1"/>
          <p:nvPr/>
        </p:nvSpPr>
        <p:spPr>
          <a:xfrm>
            <a:off x="55820" y="26147283"/>
            <a:ext cx="470925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2800">
                <a:solidFill>
                  <a:srgbClr val="000000"/>
                </a:solidFill>
                <a:ea typeface="游ゴシック"/>
                <a:cs typeface="Calibri"/>
              </a:rPr>
              <a:t>設問別自己評価結果</a:t>
            </a:r>
            <a:endParaRPr lang="ja-JP" altLang="en-US" sz="2800" dirty="0">
              <a:solidFill>
                <a:srgbClr val="000000"/>
              </a:solidFill>
              <a:ea typeface="游ゴシック"/>
              <a:cs typeface="Calibri"/>
            </a:endParaRPr>
          </a:p>
        </p:txBody>
      </p:sp>
      <p:sp>
        <p:nvSpPr>
          <p:cNvPr id="91" name="テキスト ボックス 90">
            <a:extLst>
              <a:ext uri="{FF2B5EF4-FFF2-40B4-BE49-F238E27FC236}">
                <a16:creationId xmlns:a16="http://schemas.microsoft.com/office/drawing/2014/main" id="{A575B23A-D2C5-491D-B823-D3237B8CF39C}"/>
              </a:ext>
            </a:extLst>
          </p:cNvPr>
          <p:cNvSpPr txBox="1"/>
          <p:nvPr/>
        </p:nvSpPr>
        <p:spPr>
          <a:xfrm>
            <a:off x="15393494" y="27000663"/>
            <a:ext cx="14798380"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Wingdings"/>
              <a:buChar char="§"/>
            </a:pPr>
            <a:r>
              <a:rPr lang="ja-JP" altLang="en-US" sz="4400">
                <a:ea typeface="游ゴシック"/>
                <a:cs typeface="Calibri"/>
              </a:rPr>
              <a:t>接遇マナーについての意識がどれぐらいあるか確認ができた</a:t>
            </a:r>
            <a:endParaRPr lang="ja-JP"/>
          </a:p>
          <a:p>
            <a:pPr marL="571500" indent="-571500">
              <a:buFont typeface="Wingdings"/>
              <a:buChar char="§"/>
            </a:pPr>
            <a:r>
              <a:rPr lang="ja-JP" altLang="en-US" sz="4400">
                <a:ea typeface="游ゴシック"/>
                <a:cs typeface="Calibri"/>
              </a:rPr>
              <a:t>接遇マナー以外についても振り返りが出来た</a:t>
            </a:r>
          </a:p>
          <a:p>
            <a:pPr marL="571500" indent="-571500">
              <a:buFont typeface="Wingdings"/>
              <a:buChar char="§"/>
            </a:pPr>
            <a:r>
              <a:rPr lang="ja-JP" altLang="en-US" sz="4400">
                <a:ea typeface="游ゴシック"/>
                <a:cs typeface="Calibri"/>
              </a:rPr>
              <a:t>日頃のコミュニケーション不足改善にも繋がる</a:t>
            </a:r>
          </a:p>
          <a:p>
            <a:pPr marL="571500" indent="-571500">
              <a:buFont typeface="Wingdings"/>
              <a:buChar char="§"/>
            </a:pPr>
            <a:r>
              <a:rPr lang="ja-JP" altLang="en-US" sz="4400">
                <a:ea typeface="游ゴシック"/>
                <a:cs typeface="Calibri"/>
              </a:rPr>
              <a:t>不適切な言葉遣いを言い換えるなど意識向上に繋がった</a:t>
            </a:r>
          </a:p>
          <a:p>
            <a:pPr marL="571500" indent="-571500">
              <a:buFont typeface="Wingdings"/>
              <a:buChar char="§"/>
            </a:pPr>
            <a:r>
              <a:rPr lang="ja-JP" altLang="en-US" sz="4400">
                <a:ea typeface="游ゴシック"/>
                <a:cs typeface="Calibri"/>
              </a:rPr>
              <a:t>振り返り実施後時間の経過に伴い意識の低下もみられた</a:t>
            </a:r>
            <a:endParaRPr lang="ja-JP" altLang="en-US" sz="4400" dirty="0">
              <a:ea typeface="游ゴシック"/>
              <a:cs typeface="Calibri"/>
            </a:endParaRPr>
          </a:p>
        </p:txBody>
      </p:sp>
      <p:sp>
        <p:nvSpPr>
          <p:cNvPr id="93" name="テキスト ボックス 17">
            <a:extLst>
              <a:ext uri="{FF2B5EF4-FFF2-40B4-BE49-F238E27FC236}">
                <a16:creationId xmlns:a16="http://schemas.microsoft.com/office/drawing/2014/main" id="{DA1F9475-5E38-4016-A23C-9145FC395D0D}"/>
              </a:ext>
            </a:extLst>
          </p:cNvPr>
          <p:cNvSpPr txBox="1"/>
          <p:nvPr/>
        </p:nvSpPr>
        <p:spPr>
          <a:xfrm>
            <a:off x="7943" y="12721631"/>
            <a:ext cx="14866763" cy="5509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400" u="sng">
                <a:solidFill>
                  <a:schemeClr val="accent1"/>
                </a:solidFill>
                <a:ea typeface="游ゴシック"/>
                <a:cs typeface="Calibri"/>
              </a:rPr>
              <a:t>時間の経過や職員の入れ替わりや、これまでの取り組みの課題から</a:t>
            </a:r>
            <a:endParaRPr lang="ja-JP">
              <a:solidFill>
                <a:schemeClr val="accent1"/>
              </a:solidFill>
              <a:ea typeface="游ゴシック"/>
              <a:cs typeface="Calibri"/>
            </a:endParaRPr>
          </a:p>
          <a:p>
            <a:pPr marL="571500" indent="-571500">
              <a:buFont typeface="Wingdings"/>
              <a:buChar char="§"/>
            </a:pPr>
            <a:r>
              <a:rPr lang="ja-JP" altLang="en-US" sz="4400">
                <a:ea typeface="游ゴシック"/>
                <a:cs typeface="Calibri"/>
              </a:rPr>
              <a:t>「ちょっと待って」「座っといてね」など言葉遣いの乱れや接遇面などの低下がみられる</a:t>
            </a:r>
          </a:p>
          <a:p>
            <a:pPr marL="571500" indent="-571500">
              <a:buFont typeface="Wingdings"/>
              <a:buChar char="§"/>
            </a:pPr>
            <a:r>
              <a:rPr lang="ja-JP" altLang="en-US" sz="4400">
                <a:ea typeface="游ゴシック"/>
                <a:cs typeface="Calibri"/>
              </a:rPr>
              <a:t>です・ます調が出来ていてもトーンが強い、目線があっていないなど不適切な対応になってしまっている</a:t>
            </a:r>
          </a:p>
          <a:p>
            <a:pPr marL="571500" indent="-571500">
              <a:buFont typeface="Wingdings"/>
              <a:buChar char="§"/>
            </a:pPr>
            <a:r>
              <a:rPr lang="ja-JP" altLang="en-US" sz="4400">
                <a:ea typeface="游ゴシック"/>
                <a:cs typeface="Calibri"/>
              </a:rPr>
              <a:t>昨年度のYouTube動画での在宅自己学習では、客観的な意見や気づきが得れなかった</a:t>
            </a:r>
            <a:endParaRPr lang="ja-JP" altLang="en-US" sz="4400" dirty="0">
              <a:ea typeface="游ゴシック"/>
              <a:cs typeface="Calibri"/>
            </a:endParaRPr>
          </a:p>
        </p:txBody>
      </p:sp>
      <p:sp>
        <p:nvSpPr>
          <p:cNvPr id="95" name="テキスト ボックス 18">
            <a:extLst>
              <a:ext uri="{FF2B5EF4-FFF2-40B4-BE49-F238E27FC236}">
                <a16:creationId xmlns:a16="http://schemas.microsoft.com/office/drawing/2014/main" id="{85618409-7513-479E-A90A-6E6891B15A08}"/>
              </a:ext>
            </a:extLst>
          </p:cNvPr>
          <p:cNvSpPr txBox="1"/>
          <p:nvPr/>
        </p:nvSpPr>
        <p:spPr>
          <a:xfrm>
            <a:off x="15471319" y="37265293"/>
            <a:ext cx="14793616" cy="550920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400" u="sng">
                <a:solidFill>
                  <a:schemeClr val="accent1"/>
                </a:solidFill>
                <a:ea typeface="游ゴシック"/>
                <a:cs typeface="Calibri"/>
              </a:rPr>
              <a:t>今後の課題</a:t>
            </a:r>
            <a:endParaRPr lang="ja-JP" altLang="en-US" sz="4400" dirty="0">
              <a:solidFill>
                <a:schemeClr val="accent1"/>
              </a:solidFill>
              <a:ea typeface="游ゴシック"/>
              <a:cs typeface="Calibri"/>
            </a:endParaRPr>
          </a:p>
          <a:p>
            <a:pPr marL="571500" indent="-571500">
              <a:buFont typeface="Wingdings,Sans-Serif"/>
              <a:buChar char="§"/>
            </a:pPr>
            <a:r>
              <a:rPr lang="ja-JP" sz="4400">
                <a:ea typeface="游ゴシック"/>
                <a:cs typeface="Calibri"/>
              </a:rPr>
              <a:t>振り返りの方法や伝え方に各施設ばらつきがあった</a:t>
            </a:r>
            <a:endParaRPr lang="ja-JP" altLang="en-US" sz="4400">
              <a:ea typeface="游ゴシック"/>
              <a:cs typeface="Calibri"/>
            </a:endParaRPr>
          </a:p>
          <a:p>
            <a:pPr marL="571500" indent="-571500">
              <a:buFont typeface="Wingdings,Sans-Serif"/>
              <a:buChar char="§"/>
            </a:pPr>
            <a:r>
              <a:rPr lang="ja-JP" altLang="en-US" sz="4400">
                <a:ea typeface="游ゴシック"/>
                <a:cs typeface="Calibri"/>
              </a:rPr>
              <a:t>振り返り面談の時間や場所の検討が必要</a:t>
            </a:r>
            <a:endParaRPr lang="ja-JP">
              <a:ea typeface="游ゴシック" panose="020B0400000000000000" pitchFamily="34" charset="-128"/>
              <a:cs typeface="Calibri"/>
            </a:endParaRPr>
          </a:p>
          <a:p>
            <a:pPr marL="571500" indent="-571500">
              <a:buFont typeface="Wingdings,Sans-Serif"/>
              <a:buChar char="§"/>
            </a:pPr>
            <a:r>
              <a:rPr lang="ja-JP" altLang="en-US" sz="4400">
                <a:ea typeface="游ゴシック"/>
                <a:cs typeface="Calibri"/>
              </a:rPr>
              <a:t>定期的な実施による自己覚知に繋げる</a:t>
            </a:r>
            <a:endParaRPr lang="ja-JP">
              <a:ea typeface="游ゴシック" panose="020B0400000000000000" pitchFamily="34" charset="-128"/>
              <a:cs typeface="Calibri"/>
            </a:endParaRPr>
          </a:p>
          <a:p>
            <a:pPr marL="571500" indent="-571500">
              <a:buFont typeface="Wingdings"/>
              <a:buChar char="§"/>
            </a:pPr>
            <a:r>
              <a:rPr lang="ja-JP" altLang="en-US" sz="4400">
                <a:ea typeface="游ゴシック"/>
                <a:cs typeface="Calibri"/>
              </a:rPr>
              <a:t>繰り返し実施していくにあたり設問項目や実施期間の検討が必要になる</a:t>
            </a:r>
          </a:p>
          <a:p>
            <a:pPr marL="571500" indent="-571500">
              <a:buFont typeface="Wingdings"/>
              <a:buChar char="§"/>
            </a:pPr>
            <a:r>
              <a:rPr lang="ja-JP" altLang="en-US" sz="4400">
                <a:ea typeface="游ゴシック"/>
                <a:cs typeface="Calibri"/>
              </a:rPr>
              <a:t>顧客満足度に繋がっているかを知る為、取り組みについてご利用者へのアンケートの実施</a:t>
            </a:r>
          </a:p>
        </p:txBody>
      </p:sp>
      <p:sp>
        <p:nvSpPr>
          <p:cNvPr id="96" name="テキスト ボックス 18">
            <a:extLst>
              <a:ext uri="{FF2B5EF4-FFF2-40B4-BE49-F238E27FC236}">
                <a16:creationId xmlns:a16="http://schemas.microsoft.com/office/drawing/2014/main" id="{C79EA027-87E5-4D59-BC7C-D6D7679A8575}"/>
              </a:ext>
            </a:extLst>
          </p:cNvPr>
          <p:cNvSpPr txBox="1"/>
          <p:nvPr/>
        </p:nvSpPr>
        <p:spPr>
          <a:xfrm>
            <a:off x="15387098" y="26143746"/>
            <a:ext cx="14793616" cy="769441"/>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400" u="sng">
                <a:solidFill>
                  <a:schemeClr val="accent1"/>
                </a:solidFill>
                <a:ea typeface="游ゴシック"/>
                <a:cs typeface="Calibri"/>
              </a:rPr>
              <a:t>マナー委員と客観的な振り返りを実施、自己覚知を図る</a:t>
            </a:r>
            <a:endParaRPr lang="ja-JP" altLang="en-US" sz="4400" u="sng" dirty="0">
              <a:solidFill>
                <a:schemeClr val="accent1"/>
              </a:solidFill>
              <a:ea typeface="游ゴシック"/>
              <a:cs typeface="Calibri"/>
            </a:endParaRPr>
          </a:p>
        </p:txBody>
      </p:sp>
      <p:pic>
        <p:nvPicPr>
          <p:cNvPr id="12" name="Picture 12">
            <a:extLst>
              <a:ext uri="{FF2B5EF4-FFF2-40B4-BE49-F238E27FC236}">
                <a16:creationId xmlns:a16="http://schemas.microsoft.com/office/drawing/2014/main" id="{18C71E44-58E6-4397-AF27-EF7C5B51FDA4}"/>
              </a:ext>
            </a:extLst>
          </p:cNvPr>
          <p:cNvPicPr>
            <a:picLocks noChangeAspect="1"/>
          </p:cNvPicPr>
          <p:nvPr/>
        </p:nvPicPr>
        <p:blipFill>
          <a:blip r:embed="rId4"/>
          <a:stretch>
            <a:fillRect/>
          </a:stretch>
        </p:blipFill>
        <p:spPr>
          <a:xfrm>
            <a:off x="15469531" y="31158184"/>
            <a:ext cx="6286519" cy="4680014"/>
          </a:xfrm>
          <a:prstGeom prst="rect">
            <a:avLst/>
          </a:prstGeom>
        </p:spPr>
      </p:pic>
      <p:graphicFrame>
        <p:nvGraphicFramePr>
          <p:cNvPr id="77" name="グラフ 1">
            <a:extLst>
              <a:ext uri="{FF2B5EF4-FFF2-40B4-BE49-F238E27FC236}">
                <a16:creationId xmlns:a16="http://schemas.microsoft.com/office/drawing/2014/main" id="{2E5F07B8-0FF6-4A6B-9D03-B4D9D6EC1C60}"/>
              </a:ext>
            </a:extLst>
          </p:cNvPr>
          <p:cNvGraphicFramePr>
            <a:graphicFrameLocks/>
          </p:cNvGraphicFramePr>
          <p:nvPr>
            <p:extLst>
              <p:ext uri="{D42A27DB-BD31-4B8C-83A1-F6EECF244321}">
                <p14:modId xmlns:p14="http://schemas.microsoft.com/office/powerpoint/2010/main" val="953359143"/>
              </p:ext>
            </p:extLst>
          </p:nvPr>
        </p:nvGraphicFramePr>
        <p:xfrm>
          <a:off x="-2999" y="26661088"/>
          <a:ext cx="13113309" cy="9099621"/>
        </p:xfrm>
        <a:graphic>
          <a:graphicData uri="http://schemas.openxmlformats.org/drawingml/2006/chart">
            <c:chart xmlns:c="http://schemas.openxmlformats.org/drawingml/2006/chart" xmlns:r="http://schemas.openxmlformats.org/officeDocument/2006/relationships" r:id="rId5"/>
          </a:graphicData>
        </a:graphic>
      </p:graphicFrame>
      <p:sp>
        <p:nvSpPr>
          <p:cNvPr id="92" name="テキスト ボックス 91">
            <a:extLst>
              <a:ext uri="{FF2B5EF4-FFF2-40B4-BE49-F238E27FC236}">
                <a16:creationId xmlns:a16="http://schemas.microsoft.com/office/drawing/2014/main" id="{0BA86D2F-B00E-4B1C-A543-097CB9F2AF87}"/>
              </a:ext>
            </a:extLst>
          </p:cNvPr>
          <p:cNvSpPr txBox="1"/>
          <p:nvPr/>
        </p:nvSpPr>
        <p:spPr>
          <a:xfrm>
            <a:off x="9221195" y="30337921"/>
            <a:ext cx="5380800" cy="1323439"/>
          </a:xfrm>
          <a:prstGeom prst="rect">
            <a:avLst/>
          </a:prstGeom>
          <a:solidFill>
            <a:schemeClr val="bg1"/>
          </a:solidFill>
          <a:ln w="12700">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4000" b="1" u="sng">
                <a:solidFill>
                  <a:srgbClr val="FF0000"/>
                </a:solidFill>
                <a:ea typeface="游ゴシック"/>
                <a:cs typeface="Calibri"/>
              </a:rPr>
              <a:t>出来ていると自己評価している割合が高い</a:t>
            </a:r>
          </a:p>
        </p:txBody>
      </p:sp>
    </p:spTree>
    <p:extLst>
      <p:ext uri="{BB962C8B-B14F-4D97-AF65-F5344CB8AC3E}">
        <p14:creationId xmlns:p14="http://schemas.microsoft.com/office/powerpoint/2010/main" val="9968452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CD3BFE8058044F45B617ECEA984AD1EE" ma:contentTypeVersion="7" ma:contentTypeDescription="新しいドキュメントを作成します。" ma:contentTypeScope="" ma:versionID="01a4fbda7b2c2356034b964057a36ebd">
  <xsd:schema xmlns:xsd="http://www.w3.org/2001/XMLSchema" xmlns:xs="http://www.w3.org/2001/XMLSchema" xmlns:p="http://schemas.microsoft.com/office/2006/metadata/properties" xmlns:ns2="667e72c8-f1da-449c-8aa0-dd07e3095048" targetNamespace="http://schemas.microsoft.com/office/2006/metadata/properties" ma:root="true" ma:fieldsID="5e1ff7beaed8dfa2fec49a6498367d4b" ns2:_="">
    <xsd:import namespace="667e72c8-f1da-449c-8aa0-dd07e309504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7e72c8-f1da-449c-8aa0-dd07e30950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02B030-7799-474C-99D1-1786C8806B74}">
  <ds:schemaRefs>
    <ds:schemaRef ds:uri="667e72c8-f1da-449c-8aa0-dd07e309504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C6D1686-9ABB-4384-9E07-F35CA2E94A98}">
  <ds:schemaRefs>
    <ds:schemaRef ds:uri="667e72c8-f1da-449c-8aa0-dd07e309504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280E250-3EDA-462F-88B8-99AD618FCF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ユーザー設定</PresentationFormat>
  <Slides>1</Slides>
  <Notes>1</Notes>
  <HiddenSlides>0</HiddenSlide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usr44</dc:creator>
  <cp:revision>930</cp:revision>
  <cp:lastPrinted>2021-12-04T06:20:45Z</cp:lastPrinted>
  <dcterms:created xsi:type="dcterms:W3CDTF">2020-12-17T10:11:01Z</dcterms:created>
  <dcterms:modified xsi:type="dcterms:W3CDTF">2022-01-14T13:52:05Z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0x010100CD3BFE8058044F45B617ECEA984AD1EE</vt:lpwstr>
  </property>
</Properties>
</file>